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8" r:id="rId27"/>
    <p:sldId id="281" r:id="rId28"/>
    <p:sldId id="282" r:id="rId29"/>
    <p:sldId id="299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2192000" cy="6858000"/>
  <p:notesSz cx="6858000" cy="12192000"/>
  <p:embeddedFontLst>
    <p:embeddedFont>
      <p:font typeface="MiSans" panose="020B0604020202020204" charset="-122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663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572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AB1E3-25E0-2ED8-A4BD-A16FDA953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3B54C-2C02-7A82-5E4A-3E718673D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C70CE-F9AA-EBCA-7E6E-9B2ACEB14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EDC04-6B9F-FE99-1D21-BE992AB83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2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F591C-12DB-EC11-34DD-9752F9A1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74DB5-A3FE-6FA0-FCD0-9AAB5A4E9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72114-4D61-E1F1-E6F5-14FC0BDE7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7A636-C3CF-BF86-B463-D9DBD27E08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6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0"/>
            <a:ext cx="12282170" cy="6858000"/>
          </a:xfrm>
          <a:prstGeom prst="rect">
            <a:avLst/>
          </a:prstGeom>
          <a:solidFill>
            <a:srgbClr val="F8F0E5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0"/>
            <a:ext cx="1228217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hg.pn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 flipH="1">
            <a:off x="2461260" y="1731645"/>
            <a:ext cx="11127105" cy="62363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0685" y="776605"/>
            <a:ext cx="10744835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分治法的威力 —— </a:t>
            </a:r>
            <a:r>
              <a:rPr lang="en-US" sz="60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</a:t>
            </a:r>
            <a:endParaRPr lang="en-US" sz="6000" b="1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（上）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121265" y="385445"/>
            <a:ext cx="164909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0685" y="5023485"/>
            <a:ext cx="218503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人：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00685" y="5487670"/>
            <a:ext cx="361886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分治法精讲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CE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3-d1nlcbtlcfb7ddgadkq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3103245"/>
            <a:ext cx="6699250" cy="37547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7715" y="151017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分解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67715" y="1985010"/>
            <a:ext cx="5314950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将大问题拆分成多个小问题，是分治法的第一步，通过分解降低问题的复杂度。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715760" y="133745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715760" y="1812290"/>
            <a:ext cx="4064000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递归解决每个小问题，利用递归的特性逐步解决分解后的小问题。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715760" y="394095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合并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6715760" y="4415790"/>
            <a:ext cx="4064000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将小问题的解合并成大问题的解，完成整个问题的求解过程。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分治法核心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5" name="Text 12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8EF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l0.pn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>
            <a:off x="2712085" y="1330325"/>
            <a:ext cx="9479915" cy="53124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380379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示例说明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061720" y="4278630"/>
            <a:ext cx="4521200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示例：二分查找、归并排序，通过具体示例帮助理解分治法的应用。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示例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分治法可视化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2E8E6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6:59-d1nlcatlcfb7ddgadkg0.jpe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 flipH="1">
            <a:off x="-186690" y="2144395"/>
            <a:ext cx="8410575" cy="47136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46165" y="1536214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分割过程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146165" y="2011045"/>
            <a:ext cx="5315585" cy="1143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动画演示：将一个数组不断分割成更小的数组，直到每个数组只包含一个元素，直观展示递归分解的过程。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动画演示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归并排序原理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7EEEC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3-d1nlcbtlcfb7ddgadko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15615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5675" y="133745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分割与合并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955675" y="1812290"/>
            <a:ext cx="4064000" cy="1143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核心思想：将数组分成两半，分别排序，然后合并，通过递归实现高效排序。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955675" y="395873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终止条件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955675" y="4433570"/>
            <a:ext cx="4064000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终止条件：当数组长度 ≤ 1 时，直接返回，是递归的终止条件。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772785" y="133745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递归公式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772785" y="1812290"/>
            <a:ext cx="6104890" cy="12618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递归公式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merge_sort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)=merge(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merge_sort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[: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]),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merge_sort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:]))</a:t>
            </a:r>
          </a:p>
          <a:p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清晰表达归并排序的递归逻辑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核心思想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5" name="Text 12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归并排序可视化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solidFill>
            <a:srgbClr val="F3F0E7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0"/>
            <a:ext cx="1219263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3-d1nlcbtlcfb7ddgadkp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85" y="2675890"/>
            <a:ext cx="7463790" cy="41821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7845" y="158764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分割过程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37845" y="2062480"/>
            <a:ext cx="4064000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分割过程：将数组不断分成两半，通过动画直观展示分割过程。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537845" y="4491504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示例数组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37845" y="4966335"/>
            <a:ext cx="6313805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示例数组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：[5, 2, 9, 1, 5, 6]，通过具体数组展示归并排序的全过程。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874260" y="158764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合并过程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4874260" y="2062480"/>
            <a:ext cx="4064000" cy="1143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合并过程：将两个有序数组合并成一个有序数组，通过动画展示合并过程。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动画演示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5" name="Text 12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合并两个有序数组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solidFill>
            <a:srgbClr val="FDF3E9"/>
          </a:solidFill>
          <a:ln/>
        </p:spPr>
      </p:sp>
      <p:sp>
        <p:nvSpPr>
          <p:cNvPr id="3" name="Text 1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1-d1nlcbdlcfb7ddgadkh0.png"/>
          <p:cNvPicPr>
            <a:picLocks noChangeAspect="1"/>
          </p:cNvPicPr>
          <p:nvPr/>
        </p:nvPicPr>
        <p:blipFill>
          <a:blip r:embed="rId3"/>
          <a:srcRect t="7" b="7"/>
          <a:stretch/>
        </p:blipFill>
        <p:spPr>
          <a:xfrm rot="900000" flipH="1">
            <a:off x="5394325" y="-665480"/>
            <a:ext cx="5893435" cy="33026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420000">
            <a:off x="901700" y="10604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6" name="Text 3"/>
          <p:cNvSpPr/>
          <p:nvPr/>
        </p:nvSpPr>
        <p:spPr>
          <a:xfrm rot="420000">
            <a:off x="901700" y="10604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76630" y="523875"/>
            <a:ext cx="1894840" cy="1022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37565" y="1203960"/>
            <a:ext cx="4444365" cy="52322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</a:t>
            </a:r>
            <a:r>
              <a:rPr lang="zh-CN" alt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420000">
            <a:off x="901700" y="174180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0" name="Text 7"/>
          <p:cNvSpPr/>
          <p:nvPr/>
        </p:nvSpPr>
        <p:spPr>
          <a:xfrm rot="420000">
            <a:off x="901700" y="174180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6630" y="2159635"/>
            <a:ext cx="1894840" cy="1022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7565" y="2839720"/>
            <a:ext cx="4444365" cy="43180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420000">
            <a:off x="901700" y="337756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4" name="Text 11"/>
          <p:cNvSpPr/>
          <p:nvPr/>
        </p:nvSpPr>
        <p:spPr>
          <a:xfrm rot="420000">
            <a:off x="901700" y="337756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76630" y="3795395"/>
            <a:ext cx="1894840" cy="1022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7565" y="4475480"/>
            <a:ext cx="4444365" cy="43180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分治法精讲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420000">
            <a:off x="901700" y="501332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8" name="Text 15"/>
          <p:cNvSpPr/>
          <p:nvPr/>
        </p:nvSpPr>
        <p:spPr>
          <a:xfrm rot="420000">
            <a:off x="901700" y="501332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76630" y="5431155"/>
            <a:ext cx="1894840" cy="1022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37565" y="6111240"/>
            <a:ext cx="4444365" cy="43180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分治法可视化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420000">
            <a:off x="6276975" y="337756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22" name="Text 19"/>
          <p:cNvSpPr/>
          <p:nvPr/>
        </p:nvSpPr>
        <p:spPr>
          <a:xfrm rot="420000">
            <a:off x="6276975" y="337756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351905" y="3795395"/>
            <a:ext cx="1894840" cy="1022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212840" y="4475480"/>
            <a:ext cx="4444365" cy="43180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归并排序原理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rot="420000">
            <a:off x="6287135" y="501332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26" name="Text 23"/>
          <p:cNvSpPr/>
          <p:nvPr/>
        </p:nvSpPr>
        <p:spPr>
          <a:xfrm rot="420000">
            <a:off x="6287135" y="501332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362065" y="5431155"/>
            <a:ext cx="1894840" cy="1022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223000" y="6111240"/>
            <a:ext cx="4444365" cy="43180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归并排序可视化</a:t>
            </a:r>
            <a:endParaRPr lang="en-US" sz="1600" dirty="0"/>
          </a:p>
        </p:txBody>
      </p:sp>
      <p:pic>
        <p:nvPicPr>
          <p:cNvPr id="29" name="Image 1" descr="https://test-kimi-img.moonshot.cn/pub/slides/slides_tmpl/image/25-07-10-13:56:58-d1nlcallcfb7ddgadk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810" y="2839720"/>
            <a:ext cx="1987550" cy="494030"/>
          </a:xfrm>
          <a:prstGeom prst="rect">
            <a:avLst/>
          </a:prstGeom>
        </p:spPr>
      </p:pic>
      <p:sp>
        <p:nvSpPr>
          <p:cNvPr id="30" name="Shape 26"/>
          <p:cNvSpPr/>
          <p:nvPr/>
        </p:nvSpPr>
        <p:spPr>
          <a:xfrm>
            <a:off x="10158095" y="3656965"/>
            <a:ext cx="1291590" cy="676910"/>
          </a:xfrm>
          <a:custGeom>
            <a:avLst/>
            <a:gdLst/>
            <a:ahLst/>
            <a:cxnLst/>
            <a:rect l="l" t="t" r="r" b="b"/>
            <a:pathLst>
              <a:path w="1291590" h="676910">
                <a:moveTo>
                  <a:pt x="1206381" y="85552"/>
                </a:moveTo>
                <a:cubicBezTo>
                  <a:pt x="1255713" y="44277"/>
                  <a:pt x="1300559" y="138834"/>
                  <a:pt x="1291590" y="182360"/>
                </a:cubicBezTo>
                <a:cubicBezTo>
                  <a:pt x="1289348" y="191366"/>
                  <a:pt x="1281126" y="203373"/>
                  <a:pt x="1274399" y="214630"/>
                </a:cubicBezTo>
                <a:cubicBezTo>
                  <a:pt x="1259450" y="239395"/>
                  <a:pt x="1251228" y="250652"/>
                  <a:pt x="1230299" y="265661"/>
                </a:cubicBezTo>
                <a:cubicBezTo>
                  <a:pt x="1203391" y="285173"/>
                  <a:pt x="1160787" y="303934"/>
                  <a:pt x="1138363" y="322695"/>
                </a:cubicBezTo>
                <a:cubicBezTo>
                  <a:pt x="1079315" y="382732"/>
                  <a:pt x="990368" y="412750"/>
                  <a:pt x="926088" y="467533"/>
                </a:cubicBezTo>
                <a:cubicBezTo>
                  <a:pt x="890958" y="478040"/>
                  <a:pt x="867040" y="499803"/>
                  <a:pt x="843121" y="520815"/>
                </a:cubicBezTo>
                <a:cubicBezTo>
                  <a:pt x="807991" y="534324"/>
                  <a:pt x="779588" y="554586"/>
                  <a:pt x="754922" y="580101"/>
                </a:cubicBezTo>
                <a:cubicBezTo>
                  <a:pt x="733994" y="588356"/>
                  <a:pt x="711570" y="598863"/>
                  <a:pt x="671956" y="597362"/>
                </a:cubicBezTo>
                <a:cubicBezTo>
                  <a:pt x="622624" y="595110"/>
                  <a:pt x="571050" y="590608"/>
                  <a:pt x="536668" y="582353"/>
                </a:cubicBezTo>
                <a:cubicBezTo>
                  <a:pt x="541152" y="618375"/>
                  <a:pt x="518729" y="646141"/>
                  <a:pt x="494811" y="665653"/>
                </a:cubicBezTo>
                <a:cubicBezTo>
                  <a:pt x="484346" y="673908"/>
                  <a:pt x="469397" y="684415"/>
                  <a:pt x="459680" y="676910"/>
                </a:cubicBezTo>
                <a:cubicBezTo>
                  <a:pt x="449964" y="644640"/>
                  <a:pt x="489578" y="632633"/>
                  <a:pt x="473135" y="599613"/>
                </a:cubicBezTo>
                <a:cubicBezTo>
                  <a:pt x="469397" y="603365"/>
                  <a:pt x="470145" y="611620"/>
                  <a:pt x="466408" y="615373"/>
                </a:cubicBezTo>
                <a:cubicBezTo>
                  <a:pt x="446226" y="649894"/>
                  <a:pt x="303464" y="675409"/>
                  <a:pt x="376714" y="617624"/>
                </a:cubicBezTo>
                <a:cubicBezTo>
                  <a:pt x="382693" y="589857"/>
                  <a:pt x="404369" y="572597"/>
                  <a:pt x="407359" y="549333"/>
                </a:cubicBezTo>
                <a:cubicBezTo>
                  <a:pt x="399885" y="539577"/>
                  <a:pt x="381946" y="540327"/>
                  <a:pt x="374471" y="531322"/>
                </a:cubicBezTo>
                <a:cubicBezTo>
                  <a:pt x="248900" y="501304"/>
                  <a:pt x="127066" y="480291"/>
                  <a:pt x="6727" y="445770"/>
                </a:cubicBezTo>
                <a:cubicBezTo>
                  <a:pt x="6727" y="442018"/>
                  <a:pt x="5232" y="439766"/>
                  <a:pt x="2242" y="439016"/>
                </a:cubicBezTo>
                <a:cubicBezTo>
                  <a:pt x="0" y="426258"/>
                  <a:pt x="5980" y="422506"/>
                  <a:pt x="6727" y="412750"/>
                </a:cubicBezTo>
                <a:cubicBezTo>
                  <a:pt x="25413" y="403745"/>
                  <a:pt x="41110" y="397741"/>
                  <a:pt x="68018" y="403745"/>
                </a:cubicBezTo>
                <a:cubicBezTo>
                  <a:pt x="68018" y="395490"/>
                  <a:pt x="74745" y="378980"/>
                  <a:pt x="85209" y="372976"/>
                </a:cubicBezTo>
                <a:cubicBezTo>
                  <a:pt x="63533" y="368473"/>
                  <a:pt x="68765" y="336204"/>
                  <a:pt x="87451" y="331701"/>
                </a:cubicBezTo>
                <a:cubicBezTo>
                  <a:pt x="86704" y="322695"/>
                  <a:pt x="73250" y="327198"/>
                  <a:pt x="70260" y="320444"/>
                </a:cubicBezTo>
                <a:cubicBezTo>
                  <a:pt x="67270" y="313690"/>
                  <a:pt x="68018" y="309187"/>
                  <a:pt x="72502" y="305435"/>
                </a:cubicBezTo>
                <a:cubicBezTo>
                  <a:pt x="55311" y="297930"/>
                  <a:pt x="34383" y="302433"/>
                  <a:pt x="35130" y="280670"/>
                </a:cubicBezTo>
                <a:cubicBezTo>
                  <a:pt x="35878" y="267162"/>
                  <a:pt x="50079" y="266411"/>
                  <a:pt x="61291" y="261158"/>
                </a:cubicBezTo>
                <a:cubicBezTo>
                  <a:pt x="130803" y="227388"/>
                  <a:pt x="212275" y="192116"/>
                  <a:pt x="293000" y="155344"/>
                </a:cubicBezTo>
                <a:cubicBezTo>
                  <a:pt x="342331" y="133581"/>
                  <a:pt x="386431" y="110317"/>
                  <a:pt x="435762" y="90055"/>
                </a:cubicBezTo>
                <a:cubicBezTo>
                  <a:pt x="450711" y="83300"/>
                  <a:pt x="464913" y="78798"/>
                  <a:pt x="479114" y="72044"/>
                </a:cubicBezTo>
                <a:cubicBezTo>
                  <a:pt x="500790" y="62288"/>
                  <a:pt x="517981" y="50280"/>
                  <a:pt x="544890" y="43526"/>
                </a:cubicBezTo>
                <a:cubicBezTo>
                  <a:pt x="547879" y="40525"/>
                  <a:pt x="550869" y="37523"/>
                  <a:pt x="553859" y="34521"/>
                </a:cubicBezTo>
                <a:cubicBezTo>
                  <a:pt x="571798" y="35271"/>
                  <a:pt x="580767" y="21013"/>
                  <a:pt x="595716" y="15009"/>
                </a:cubicBezTo>
                <a:cubicBezTo>
                  <a:pt x="630846" y="0"/>
                  <a:pt x="686905" y="10506"/>
                  <a:pt x="728762" y="15009"/>
                </a:cubicBezTo>
                <a:cubicBezTo>
                  <a:pt x="802759" y="22514"/>
                  <a:pt x="881989" y="39774"/>
                  <a:pt x="956733" y="48029"/>
                </a:cubicBezTo>
                <a:cubicBezTo>
                  <a:pt x="984389" y="51031"/>
                  <a:pt x="1011297" y="47279"/>
                  <a:pt x="1037458" y="50280"/>
                </a:cubicBezTo>
                <a:cubicBezTo>
                  <a:pt x="1097254" y="56284"/>
                  <a:pt x="1155554" y="77297"/>
                  <a:pt x="1201896" y="78798"/>
                </a:cubicBezTo>
                <a:cubicBezTo>
                  <a:pt x="1206381" y="77297"/>
                  <a:pt x="1206381" y="81800"/>
                  <a:pt x="1206381" y="85552"/>
                </a:cubicBezTo>
                <a:close/>
                <a:moveTo>
                  <a:pt x="790052" y="48029"/>
                </a:moveTo>
                <a:cubicBezTo>
                  <a:pt x="742963" y="43526"/>
                  <a:pt x="697369" y="33020"/>
                  <a:pt x="652522" y="28517"/>
                </a:cubicBezTo>
                <a:cubicBezTo>
                  <a:pt x="624119" y="25515"/>
                  <a:pt x="596463" y="39024"/>
                  <a:pt x="575535" y="48029"/>
                </a:cubicBezTo>
                <a:cubicBezTo>
                  <a:pt x="548627" y="60036"/>
                  <a:pt x="521719" y="72794"/>
                  <a:pt x="494811" y="85552"/>
                </a:cubicBezTo>
                <a:cubicBezTo>
                  <a:pt x="464165" y="99810"/>
                  <a:pt x="429783" y="108065"/>
                  <a:pt x="398390" y="122324"/>
                </a:cubicBezTo>
                <a:cubicBezTo>
                  <a:pt x="390168" y="126827"/>
                  <a:pt x="383441" y="133581"/>
                  <a:pt x="374471" y="138084"/>
                </a:cubicBezTo>
                <a:cubicBezTo>
                  <a:pt x="266839" y="187614"/>
                  <a:pt x="152479" y="227388"/>
                  <a:pt x="50079" y="285173"/>
                </a:cubicBezTo>
                <a:cubicBezTo>
                  <a:pt x="93431" y="298681"/>
                  <a:pt x="136036" y="298681"/>
                  <a:pt x="174903" y="303184"/>
                </a:cubicBezTo>
                <a:cubicBezTo>
                  <a:pt x="198074" y="305435"/>
                  <a:pt x="219002" y="312940"/>
                  <a:pt x="240678" y="315941"/>
                </a:cubicBezTo>
                <a:cubicBezTo>
                  <a:pt x="284030" y="322695"/>
                  <a:pt x="328877" y="327949"/>
                  <a:pt x="372229" y="336204"/>
                </a:cubicBezTo>
                <a:cubicBezTo>
                  <a:pt x="419318" y="344459"/>
                  <a:pt x="461923" y="358717"/>
                  <a:pt x="506022" y="369224"/>
                </a:cubicBezTo>
                <a:cubicBezTo>
                  <a:pt x="581514" y="387235"/>
                  <a:pt x="668218" y="384983"/>
                  <a:pt x="726519" y="436765"/>
                </a:cubicBezTo>
                <a:cubicBezTo>
                  <a:pt x="742963" y="457777"/>
                  <a:pt x="739226" y="490047"/>
                  <a:pt x="737731" y="514061"/>
                </a:cubicBezTo>
                <a:cubicBezTo>
                  <a:pt x="720540" y="532072"/>
                  <a:pt x="712318" y="556087"/>
                  <a:pt x="683167" y="557588"/>
                </a:cubicBezTo>
                <a:cubicBezTo>
                  <a:pt x="639068" y="561340"/>
                  <a:pt x="570303" y="538826"/>
                  <a:pt x="532183" y="547081"/>
                </a:cubicBezTo>
                <a:cubicBezTo>
                  <a:pt x="526203" y="565092"/>
                  <a:pt x="550869" y="564342"/>
                  <a:pt x="560586" y="566593"/>
                </a:cubicBezTo>
                <a:cubicBezTo>
                  <a:pt x="586747" y="572597"/>
                  <a:pt x="604685" y="571846"/>
                  <a:pt x="630846" y="573347"/>
                </a:cubicBezTo>
                <a:cubicBezTo>
                  <a:pt x="666724" y="574848"/>
                  <a:pt x="700359" y="586855"/>
                  <a:pt x="731004" y="568845"/>
                </a:cubicBezTo>
                <a:cubicBezTo>
                  <a:pt x="746700" y="546331"/>
                  <a:pt x="766134" y="519315"/>
                  <a:pt x="768376" y="493799"/>
                </a:cubicBezTo>
                <a:cubicBezTo>
                  <a:pt x="771366" y="453275"/>
                  <a:pt x="756417" y="395490"/>
                  <a:pt x="725024" y="379730"/>
                </a:cubicBezTo>
                <a:cubicBezTo>
                  <a:pt x="679430" y="357967"/>
                  <a:pt x="601696" y="354965"/>
                  <a:pt x="536668" y="348961"/>
                </a:cubicBezTo>
                <a:cubicBezTo>
                  <a:pt x="512002" y="346710"/>
                  <a:pt x="476872" y="348961"/>
                  <a:pt x="461923" y="324947"/>
                </a:cubicBezTo>
                <a:cubicBezTo>
                  <a:pt x="476124" y="320444"/>
                  <a:pt x="486589" y="329450"/>
                  <a:pt x="501538" y="331701"/>
                </a:cubicBezTo>
                <a:cubicBezTo>
                  <a:pt x="577030" y="343708"/>
                  <a:pt x="689894" y="333952"/>
                  <a:pt x="742216" y="370725"/>
                </a:cubicBezTo>
                <a:cubicBezTo>
                  <a:pt x="901422" y="290426"/>
                  <a:pt x="1059134" y="208626"/>
                  <a:pt x="1188442" y="98310"/>
                </a:cubicBezTo>
                <a:cubicBezTo>
                  <a:pt x="1062123" y="88554"/>
                  <a:pt x="932815" y="60787"/>
                  <a:pt x="790052" y="48029"/>
                </a:cubicBezTo>
                <a:close/>
                <a:moveTo>
                  <a:pt x="772861" y="538076"/>
                </a:moveTo>
                <a:cubicBezTo>
                  <a:pt x="772114" y="540327"/>
                  <a:pt x="769871" y="543329"/>
                  <a:pt x="772861" y="540327"/>
                </a:cubicBezTo>
                <a:cubicBezTo>
                  <a:pt x="913381" y="449522"/>
                  <a:pt x="1062871" y="368473"/>
                  <a:pt x="1190685" y="265661"/>
                </a:cubicBezTo>
                <a:cubicBezTo>
                  <a:pt x="1210118" y="254404"/>
                  <a:pt x="1240016" y="238645"/>
                  <a:pt x="1256460" y="216881"/>
                </a:cubicBezTo>
                <a:cubicBezTo>
                  <a:pt x="1287853" y="178608"/>
                  <a:pt x="1265429" y="126076"/>
                  <a:pt x="1237026" y="100561"/>
                </a:cubicBezTo>
                <a:cubicBezTo>
                  <a:pt x="1210118" y="99060"/>
                  <a:pt x="1198159" y="121574"/>
                  <a:pt x="1182463" y="133581"/>
                </a:cubicBezTo>
                <a:cubicBezTo>
                  <a:pt x="1156302" y="154594"/>
                  <a:pt x="1124909" y="168102"/>
                  <a:pt x="1100991" y="190615"/>
                </a:cubicBezTo>
                <a:cubicBezTo>
                  <a:pt x="1047175" y="219883"/>
                  <a:pt x="999338" y="252903"/>
                  <a:pt x="947764" y="282921"/>
                </a:cubicBezTo>
                <a:cubicBezTo>
                  <a:pt x="922351" y="298681"/>
                  <a:pt x="894695" y="308437"/>
                  <a:pt x="869282" y="322695"/>
                </a:cubicBezTo>
                <a:cubicBezTo>
                  <a:pt x="860313" y="327949"/>
                  <a:pt x="854333" y="335453"/>
                  <a:pt x="845364" y="339956"/>
                </a:cubicBezTo>
                <a:cubicBezTo>
                  <a:pt x="815466" y="354965"/>
                  <a:pt x="784073" y="363970"/>
                  <a:pt x="759407" y="386484"/>
                </a:cubicBezTo>
                <a:cubicBezTo>
                  <a:pt x="793042" y="427759"/>
                  <a:pt x="797527" y="498302"/>
                  <a:pt x="772861" y="538076"/>
                </a:cubicBezTo>
                <a:close/>
                <a:moveTo>
                  <a:pt x="103148" y="344459"/>
                </a:moveTo>
                <a:cubicBezTo>
                  <a:pt x="148742" y="354965"/>
                  <a:pt x="207791" y="359468"/>
                  <a:pt x="251890" y="364721"/>
                </a:cubicBezTo>
                <a:cubicBezTo>
                  <a:pt x="272071" y="366972"/>
                  <a:pt x="301969" y="365471"/>
                  <a:pt x="308696" y="384233"/>
                </a:cubicBezTo>
                <a:cubicBezTo>
                  <a:pt x="244415" y="374477"/>
                  <a:pt x="168176" y="370725"/>
                  <a:pt x="100905" y="360218"/>
                </a:cubicBezTo>
                <a:cubicBezTo>
                  <a:pt x="100905" y="366972"/>
                  <a:pt x="105390" y="369974"/>
                  <a:pt x="105390" y="377479"/>
                </a:cubicBezTo>
                <a:cubicBezTo>
                  <a:pt x="116602" y="377479"/>
                  <a:pt x="129308" y="384233"/>
                  <a:pt x="144257" y="386484"/>
                </a:cubicBezTo>
                <a:cubicBezTo>
                  <a:pt x="179388" y="391737"/>
                  <a:pt x="223487" y="383482"/>
                  <a:pt x="240678" y="403745"/>
                </a:cubicBezTo>
                <a:cubicBezTo>
                  <a:pt x="197326" y="402244"/>
                  <a:pt x="157712" y="403745"/>
                  <a:pt x="122581" y="397741"/>
                </a:cubicBezTo>
                <a:cubicBezTo>
                  <a:pt x="110622" y="395490"/>
                  <a:pt x="98663" y="384233"/>
                  <a:pt x="87451" y="393238"/>
                </a:cubicBezTo>
                <a:cubicBezTo>
                  <a:pt x="84462" y="412000"/>
                  <a:pt x="112117" y="410499"/>
                  <a:pt x="122581" y="408247"/>
                </a:cubicBezTo>
                <a:cubicBezTo>
                  <a:pt x="223487" y="434513"/>
                  <a:pt x="317665" y="462280"/>
                  <a:pt x="414086" y="481041"/>
                </a:cubicBezTo>
                <a:cubicBezTo>
                  <a:pt x="413339" y="464531"/>
                  <a:pt x="422308" y="439016"/>
                  <a:pt x="442489" y="430761"/>
                </a:cubicBezTo>
                <a:cubicBezTo>
                  <a:pt x="414086" y="421755"/>
                  <a:pt x="378956" y="431511"/>
                  <a:pt x="365502" y="410499"/>
                </a:cubicBezTo>
                <a:cubicBezTo>
                  <a:pt x="407359" y="399992"/>
                  <a:pt x="452953" y="419504"/>
                  <a:pt x="497053" y="426258"/>
                </a:cubicBezTo>
                <a:cubicBezTo>
                  <a:pt x="512749" y="428510"/>
                  <a:pt x="529941" y="425508"/>
                  <a:pt x="544890" y="428510"/>
                </a:cubicBezTo>
                <a:cubicBezTo>
                  <a:pt x="558344" y="430761"/>
                  <a:pt x="572545" y="436765"/>
                  <a:pt x="586747" y="439016"/>
                </a:cubicBezTo>
                <a:cubicBezTo>
                  <a:pt x="603938" y="442018"/>
                  <a:pt x="624119" y="437515"/>
                  <a:pt x="636826" y="450273"/>
                </a:cubicBezTo>
                <a:cubicBezTo>
                  <a:pt x="631593" y="466032"/>
                  <a:pt x="610665" y="456276"/>
                  <a:pt x="595716" y="457027"/>
                </a:cubicBezTo>
                <a:cubicBezTo>
                  <a:pt x="575535" y="482542"/>
                  <a:pt x="532930" y="484794"/>
                  <a:pt x="532183" y="529070"/>
                </a:cubicBezTo>
                <a:cubicBezTo>
                  <a:pt x="583009" y="523817"/>
                  <a:pt x="675693" y="564342"/>
                  <a:pt x="707086" y="516313"/>
                </a:cubicBezTo>
                <a:cubicBezTo>
                  <a:pt x="684662" y="508808"/>
                  <a:pt x="659997" y="516313"/>
                  <a:pt x="645795" y="500553"/>
                </a:cubicBezTo>
                <a:cubicBezTo>
                  <a:pt x="668218" y="498302"/>
                  <a:pt x="722035" y="507307"/>
                  <a:pt x="720540" y="487795"/>
                </a:cubicBezTo>
                <a:cubicBezTo>
                  <a:pt x="702601" y="480291"/>
                  <a:pt x="662986" y="491548"/>
                  <a:pt x="645795" y="472036"/>
                </a:cubicBezTo>
                <a:cubicBezTo>
                  <a:pt x="669713" y="468284"/>
                  <a:pt x="701854" y="469785"/>
                  <a:pt x="718297" y="469785"/>
                </a:cubicBezTo>
                <a:cubicBezTo>
                  <a:pt x="710076" y="422506"/>
                  <a:pt x="661491" y="418754"/>
                  <a:pt x="617392" y="408247"/>
                </a:cubicBezTo>
                <a:cubicBezTo>
                  <a:pt x="445479" y="368473"/>
                  <a:pt x="264597" y="326448"/>
                  <a:pt x="80724" y="307686"/>
                </a:cubicBezTo>
                <a:cubicBezTo>
                  <a:pt x="97916" y="309187"/>
                  <a:pt x="107633" y="327949"/>
                  <a:pt x="103148" y="344459"/>
                </a:cubicBezTo>
                <a:close/>
                <a:moveTo>
                  <a:pt x="223487" y="454775"/>
                </a:moveTo>
                <a:cubicBezTo>
                  <a:pt x="192842" y="445770"/>
                  <a:pt x="162196" y="433012"/>
                  <a:pt x="129308" y="428510"/>
                </a:cubicBezTo>
                <a:cubicBezTo>
                  <a:pt x="93431" y="422506"/>
                  <a:pt x="38867" y="407497"/>
                  <a:pt x="21676" y="432262"/>
                </a:cubicBezTo>
                <a:cubicBezTo>
                  <a:pt x="142015" y="464531"/>
                  <a:pt x="293000" y="490047"/>
                  <a:pt x="414086" y="524568"/>
                </a:cubicBezTo>
                <a:cubicBezTo>
                  <a:pt x="416328" y="513311"/>
                  <a:pt x="414834" y="515562"/>
                  <a:pt x="414086" y="500553"/>
                </a:cubicBezTo>
                <a:cubicBezTo>
                  <a:pt x="349058" y="483293"/>
                  <a:pt x="293000" y="474287"/>
                  <a:pt x="223487" y="454775"/>
                </a:cubicBezTo>
                <a:close/>
                <a:moveTo>
                  <a:pt x="438004" y="459278"/>
                </a:moveTo>
                <a:cubicBezTo>
                  <a:pt x="428288" y="477289"/>
                  <a:pt x="440247" y="510309"/>
                  <a:pt x="433520" y="535825"/>
                </a:cubicBezTo>
                <a:cubicBezTo>
                  <a:pt x="432025" y="541078"/>
                  <a:pt x="426793" y="544080"/>
                  <a:pt x="424550" y="549333"/>
                </a:cubicBezTo>
                <a:cubicBezTo>
                  <a:pt x="420066" y="562841"/>
                  <a:pt x="419318" y="577850"/>
                  <a:pt x="414086" y="588356"/>
                </a:cubicBezTo>
                <a:cubicBezTo>
                  <a:pt x="406612" y="602615"/>
                  <a:pt x="395400" y="614622"/>
                  <a:pt x="389420" y="630382"/>
                </a:cubicBezTo>
                <a:cubicBezTo>
                  <a:pt x="424550" y="625879"/>
                  <a:pt x="464913" y="606367"/>
                  <a:pt x="452953" y="568845"/>
                </a:cubicBezTo>
                <a:cubicBezTo>
                  <a:pt x="459680" y="563591"/>
                  <a:pt x="464913" y="559089"/>
                  <a:pt x="473135" y="559839"/>
                </a:cubicBezTo>
                <a:cubicBezTo>
                  <a:pt x="487336" y="581602"/>
                  <a:pt x="497053" y="613872"/>
                  <a:pt x="488083" y="646141"/>
                </a:cubicBezTo>
                <a:cubicBezTo>
                  <a:pt x="491821" y="637886"/>
                  <a:pt x="499295" y="634134"/>
                  <a:pt x="506022" y="628130"/>
                </a:cubicBezTo>
                <a:cubicBezTo>
                  <a:pt x="527698" y="592109"/>
                  <a:pt x="500043" y="541078"/>
                  <a:pt x="516487" y="502805"/>
                </a:cubicBezTo>
                <a:cubicBezTo>
                  <a:pt x="527698" y="478790"/>
                  <a:pt x="548627" y="469034"/>
                  <a:pt x="571050" y="452524"/>
                </a:cubicBezTo>
                <a:cubicBezTo>
                  <a:pt x="539657" y="439766"/>
                  <a:pt x="493316" y="442018"/>
                  <a:pt x="457438" y="432262"/>
                </a:cubicBezTo>
                <a:cubicBezTo>
                  <a:pt x="456691" y="448021"/>
                  <a:pt x="443984" y="447271"/>
                  <a:pt x="438004" y="459278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31" name="Text 27"/>
          <p:cNvSpPr/>
          <p:nvPr/>
        </p:nvSpPr>
        <p:spPr>
          <a:xfrm>
            <a:off x="10158095" y="3656965"/>
            <a:ext cx="1291590" cy="6769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8705215" y="3088640"/>
            <a:ext cx="2623820" cy="9286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EEE8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2900" y="1417320"/>
            <a:ext cx="11571605" cy="1240790"/>
          </a:xfrm>
          <a:prstGeom prst="roundRect">
            <a:avLst/>
          </a:prstGeom>
          <a:solidFill>
            <a:srgbClr val="D8AF8A">
              <a:alpha val="18824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342900" y="1417320"/>
            <a:ext cx="11571605" cy="1240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7-10-13:57:06-d1nlccllcfb7ddgadl00.png"/>
          <p:cNvPicPr>
            <a:picLocks noChangeAspect="1"/>
          </p:cNvPicPr>
          <p:nvPr/>
        </p:nvPicPr>
        <p:blipFill>
          <a:blip r:embed="rId3"/>
          <a:srcRect l="8" r="8"/>
          <a:stretch/>
        </p:blipFill>
        <p:spPr>
          <a:xfrm>
            <a:off x="-191135" y="2841625"/>
            <a:ext cx="7165340" cy="401574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635875" y="4850130"/>
            <a:ext cx="4064000" cy="244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关键点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96000" y="5187315"/>
            <a:ext cx="5603875" cy="3861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关键点：双指针技巧，通过双指针实现高效的合并操作。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635875" y="3185160"/>
            <a:ext cx="4064000" cy="244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手动模拟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96000" y="3522345"/>
            <a:ext cx="5603875" cy="7062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手动模拟：合并</a:t>
            </a: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[1, 3, 5] 和 [2, 4, 6]，通过手动模拟加深对合并过程的理解。</a:t>
            </a:r>
            <a:endParaRPr lang="en-US" dirty="0"/>
          </a:p>
        </p:txBody>
      </p:sp>
      <p:pic>
        <p:nvPicPr>
          <p:cNvPr id="11" name="Image 1" descr="https://test-kimi-img.moonshot.cn/pub/slides/slides_tmpl/image/25-07-10-13:57:03-d1nlcbtlcfb7ddgadkog.png"/>
          <p:cNvPicPr>
            <a:picLocks noChangeAspect="1"/>
          </p:cNvPicPr>
          <p:nvPr/>
        </p:nvPicPr>
        <p:blipFill>
          <a:blip r:embed="rId4"/>
          <a:srcRect l="5" r="5"/>
          <a:stretch/>
        </p:blipFill>
        <p:spPr>
          <a:xfrm>
            <a:off x="7343775" y="-1090930"/>
            <a:ext cx="4848225" cy="68580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5875" y="1268095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输入输出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34035" y="1895475"/>
            <a:ext cx="11165840" cy="4228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输入：两个有序数组 `left` 和 `right`，输出：一个合并后的有序数组，明确问题的输入输出。</a:t>
            </a:r>
            <a:endParaRPr lang="en-US" dirty="0"/>
          </a:p>
        </p:txBody>
      </p:sp>
      <p:sp>
        <p:nvSpPr>
          <p:cNvPr id="14" name="Text 10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问题定义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6" name="Text 12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8" name="Text 14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merge函数手动模拟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CE6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3-d1nlcbtlcfb7ddgadkn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2885"/>
            <a:ext cx="9006840" cy="5047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0550" y="1887220"/>
            <a:ext cx="5988685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初始化两个指针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0 和 j = 0，分别指向 left 和 right 的起始位置，开始合并过程。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790690" y="141238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比较与移动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790690" y="1887220"/>
            <a:ext cx="4726305" cy="1143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比较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left[</a:t>
            </a: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 和 right[j]，将较小的元素加入结果数组，并移动对应的指针，逐步完成合并。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790690" y="384316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处理剩余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790690" y="4318000"/>
            <a:ext cx="4726305" cy="1143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重复比较与移动，直到一个数组被完全遍历，将另一个数组的剩余部分直接追加到结果数组，完成合并。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模拟步骤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4" name="Text 11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90550" y="141238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初始化指针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EEE6D9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i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870" y="1850390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30060" y="2275354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示例过程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830060" y="2750185"/>
            <a:ext cx="4921885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示例：left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[1, 3, 5]，right = [2, 4, 6]，通过具体示例展示合并过程。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示例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merge函数代码精讲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4EB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k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4275"/>
            <a:ext cx="7541895" cy="42265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2530" y="1568450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代码展示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60260" y="4887595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关键点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26440" y="5286375"/>
            <a:ext cx="10497820" cy="4228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关键点：双指针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和 j 用于遍历两个数组，比较后将较小的元素加入结果数组，最后处理剩余的元素。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Python实现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3" name="Text 10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FFADE1C-7FF6-ED6D-4705-365344A16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540" y="2837640"/>
            <a:ext cx="4316127" cy="1135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9E27-F45E-6561-5414-667E06300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FAF85C5-6E6D-240F-3400-ACC80EB8F780}"/>
              </a:ext>
            </a:extLst>
          </p:cNvPr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4EBE2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7760E39-1756-5E89-3941-80D0454EA1D1}"/>
              </a:ext>
            </a:extLst>
          </p:cNvPr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kg.jpeg">
            <a:extLst>
              <a:ext uri="{FF2B5EF4-FFF2-40B4-BE49-F238E27FC236}">
                <a16:creationId xmlns:a16="http://schemas.microsoft.com/office/drawing/2014/main" id="{ED249B24-80B6-1107-D205-FC576A8B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4275"/>
            <a:ext cx="7541895" cy="422656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F9F1011E-836A-9D5D-139F-3323E28C9581}"/>
              </a:ext>
            </a:extLst>
          </p:cNvPr>
          <p:cNvSpPr/>
          <p:nvPr/>
        </p:nvSpPr>
        <p:spPr>
          <a:xfrm>
            <a:off x="7542530" y="1568450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代码展示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B59C2F0-CA53-0129-7B80-674B6AC80540}"/>
              </a:ext>
            </a:extLst>
          </p:cNvPr>
          <p:cNvSpPr/>
          <p:nvPr/>
        </p:nvSpPr>
        <p:spPr>
          <a:xfrm>
            <a:off x="7160260" y="4887595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关键点</a:t>
            </a: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314998B-F816-646E-BE1D-1FAA934EB8FE}"/>
              </a:ext>
            </a:extLst>
          </p:cNvPr>
          <p:cNvSpPr/>
          <p:nvPr/>
        </p:nvSpPr>
        <p:spPr>
          <a:xfrm>
            <a:off x="726440" y="5286375"/>
            <a:ext cx="10497820" cy="4228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关键点：双指针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和 j 用于遍历两个数组，比较后将较小的元素加入结果数组，最后处理剩余的元素。</a:t>
            </a:r>
            <a:endParaRPr lang="en-US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6F7831E-0CB4-ACA0-241F-1C68CA8B0EE1}"/>
              </a:ext>
            </a:extLst>
          </p:cNvPr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Python实现</a:t>
            </a: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05A4E13E-F401-DF89-1289-4753A867552B}"/>
              </a:ext>
            </a:extLst>
          </p:cNvPr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E56B8D4-A470-E21C-DD25-306697DA6EAE}"/>
              </a:ext>
            </a:extLst>
          </p:cNvPr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564A0BAA-3AEF-0E5D-7342-B00A59E1BEEE}"/>
              </a:ext>
            </a:extLst>
          </p:cNvPr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F8D4CF98-7C6A-9BBB-E05C-0031408F1F6E}"/>
              </a:ext>
            </a:extLst>
          </p:cNvPr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0437945-947C-FA6F-D969-FBC13F591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40" y="2148897"/>
            <a:ext cx="10244124" cy="26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25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归并排序完整代码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EBE0"/>
          </a:solidFill>
          <a:ln/>
        </p:spPr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F1FE2B7-F7B2-C3A3-4923-11106735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72" y="1402548"/>
            <a:ext cx="9702035" cy="4988727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65755"/>
            <a:ext cx="7924800" cy="44386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4035" y="1496695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代码展示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64120" y="3521075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关键点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64120" y="3919855"/>
            <a:ext cx="4064000" cy="6340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关键点：递归分解数组，使用 `merge` 函数合并有序数组，完成整个归并排序过程。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Python实现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3" name="Text 10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B53A-DCB9-0352-FD49-3E2FB51BD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1116BD30-6261-417C-96CD-0FB1DE8F642E}"/>
              </a:ext>
            </a:extLst>
          </p:cNvPr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9EBE0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95DF73B-61B5-C1E5-4631-1E39FE4D5858}"/>
              </a:ext>
            </a:extLst>
          </p:cNvPr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>
            <a:extLst>
              <a:ext uri="{FF2B5EF4-FFF2-40B4-BE49-F238E27FC236}">
                <a16:creationId xmlns:a16="http://schemas.microsoft.com/office/drawing/2014/main" id="{B141F94C-2854-E6D7-31E5-A47F96B502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865755"/>
            <a:ext cx="7924800" cy="443865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DDA20FED-F0FC-318F-AE21-26C9D6516F5D}"/>
              </a:ext>
            </a:extLst>
          </p:cNvPr>
          <p:cNvSpPr/>
          <p:nvPr/>
        </p:nvSpPr>
        <p:spPr>
          <a:xfrm>
            <a:off x="534035" y="1496695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代码展示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7C293D3-F12B-CB3E-2AED-1AAB8ED83E7C}"/>
              </a:ext>
            </a:extLst>
          </p:cNvPr>
          <p:cNvSpPr/>
          <p:nvPr/>
        </p:nvSpPr>
        <p:spPr>
          <a:xfrm>
            <a:off x="7564120" y="3521075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关键点</a:t>
            </a: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C214FD1-6BAA-98D1-E1DA-626A4211AD4A}"/>
              </a:ext>
            </a:extLst>
          </p:cNvPr>
          <p:cNvSpPr/>
          <p:nvPr/>
        </p:nvSpPr>
        <p:spPr>
          <a:xfrm>
            <a:off x="7564120" y="3919855"/>
            <a:ext cx="4064000" cy="6340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关键点：递归分解数组，使用 `merge` 函数合并有序数组，完成整个归并排序过程。</a:t>
            </a:r>
            <a:endParaRPr lang="en-US" sz="1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139BA25-2C4F-88E7-4336-34CDC21F0DA8}"/>
              </a:ext>
            </a:extLst>
          </p:cNvPr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Python实现</a:t>
            </a: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79959CC5-6BA1-40D0-D2F5-7E436C395E38}"/>
              </a:ext>
            </a:extLst>
          </p:cNvPr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04B8CF5E-7557-ED9D-F1CA-6E41A7709FCA}"/>
              </a:ext>
            </a:extLst>
          </p:cNvPr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E15F55C4-5BA3-33BE-D455-182D6D87E2FA}"/>
              </a:ext>
            </a:extLst>
          </p:cNvPr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B040417C-5A6D-62A6-2BBF-47EEF7AEEECC}"/>
              </a:ext>
            </a:extLst>
          </p:cNvPr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9EAF4B4-AE5B-D513-D35E-4B00A12AA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648296"/>
            <a:ext cx="11173914" cy="57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49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solidFill>
            <a:srgbClr val="FDF3E9"/>
          </a:solidFill>
          <a:ln/>
        </p:spPr>
      </p:sp>
      <p:sp>
        <p:nvSpPr>
          <p:cNvPr id="3" name="Text 1"/>
          <p:cNvSpPr/>
          <p:nvPr/>
        </p:nvSpPr>
        <p:spPr>
          <a:xfrm>
            <a:off x="10795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1-d1nlcbdlcfb7ddgadkh0.png"/>
          <p:cNvPicPr>
            <a:picLocks noChangeAspect="1"/>
          </p:cNvPicPr>
          <p:nvPr/>
        </p:nvPicPr>
        <p:blipFill>
          <a:blip r:embed="rId3"/>
          <a:srcRect t="7" b="7"/>
          <a:stretch/>
        </p:blipFill>
        <p:spPr>
          <a:xfrm rot="900000" flipH="1">
            <a:off x="5394325" y="-665480"/>
            <a:ext cx="5893435" cy="33026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420000">
            <a:off x="901700" y="10604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6" name="Text 3"/>
          <p:cNvSpPr/>
          <p:nvPr/>
        </p:nvSpPr>
        <p:spPr>
          <a:xfrm rot="420000">
            <a:off x="901700" y="10604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76630" y="523875"/>
            <a:ext cx="1894840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07.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37565" y="1203960"/>
            <a:ext cx="4444365" cy="43180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合并两个有序数组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420000">
            <a:off x="901700" y="174180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0" name="Text 7"/>
          <p:cNvSpPr/>
          <p:nvPr/>
        </p:nvSpPr>
        <p:spPr>
          <a:xfrm rot="420000">
            <a:off x="901700" y="174180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6630" y="2159635"/>
            <a:ext cx="1894840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08.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7565" y="2839720"/>
            <a:ext cx="4444365" cy="43180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merge函数手动模拟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420000">
            <a:off x="901700" y="337756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4" name="Text 11"/>
          <p:cNvSpPr/>
          <p:nvPr/>
        </p:nvSpPr>
        <p:spPr>
          <a:xfrm rot="420000">
            <a:off x="901700" y="337756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76630" y="3795395"/>
            <a:ext cx="1894840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09.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7565" y="4475480"/>
            <a:ext cx="4444365" cy="43180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merge函数代码精讲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420000">
            <a:off x="901700" y="501332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8" name="Text 15"/>
          <p:cNvSpPr/>
          <p:nvPr/>
        </p:nvSpPr>
        <p:spPr>
          <a:xfrm rot="420000">
            <a:off x="901700" y="501332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76630" y="5431155"/>
            <a:ext cx="1894840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10.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37565" y="6111240"/>
            <a:ext cx="4444365" cy="43180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归并排序完整代码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420000">
            <a:off x="6276975" y="337756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22" name="Text 19"/>
          <p:cNvSpPr/>
          <p:nvPr/>
        </p:nvSpPr>
        <p:spPr>
          <a:xfrm rot="420000">
            <a:off x="6276975" y="337756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351905" y="3795395"/>
            <a:ext cx="1894840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11.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212840" y="4475480"/>
            <a:ext cx="4444365" cy="43180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复杂度分析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rot="420000">
            <a:off x="6287135" y="5013325"/>
            <a:ext cx="1433195" cy="1525905"/>
          </a:xfrm>
          <a:custGeom>
            <a:avLst/>
            <a:gdLst/>
            <a:ahLst/>
            <a:cxnLst/>
            <a:rect l="l" t="t" r="r" b="b"/>
            <a:pathLst>
              <a:path w="1433195" h="1525905">
                <a:moveTo>
                  <a:pt x="798494" y="151715"/>
                </a:moveTo>
                <a:cubicBezTo>
                  <a:pt x="836518" y="144421"/>
                  <a:pt x="880391" y="129833"/>
                  <a:pt x="922802" y="119622"/>
                </a:cubicBezTo>
                <a:cubicBezTo>
                  <a:pt x="934502" y="116704"/>
                  <a:pt x="947664" y="118163"/>
                  <a:pt x="959363" y="116704"/>
                </a:cubicBezTo>
                <a:cubicBezTo>
                  <a:pt x="963751" y="116704"/>
                  <a:pt x="968138" y="112328"/>
                  <a:pt x="973988" y="112328"/>
                </a:cubicBezTo>
                <a:cubicBezTo>
                  <a:pt x="985687" y="109410"/>
                  <a:pt x="998849" y="113786"/>
                  <a:pt x="1010549" y="112328"/>
                </a:cubicBezTo>
                <a:cubicBezTo>
                  <a:pt x="1026636" y="109410"/>
                  <a:pt x="1048572" y="100657"/>
                  <a:pt x="1066122" y="97740"/>
                </a:cubicBezTo>
                <a:cubicBezTo>
                  <a:pt x="1088058" y="93363"/>
                  <a:pt x="1109995" y="96281"/>
                  <a:pt x="1131932" y="100657"/>
                </a:cubicBezTo>
                <a:cubicBezTo>
                  <a:pt x="1139244" y="142962"/>
                  <a:pt x="1155331" y="211526"/>
                  <a:pt x="1148018" y="245078"/>
                </a:cubicBezTo>
                <a:cubicBezTo>
                  <a:pt x="1155331" y="294678"/>
                  <a:pt x="1152406" y="342818"/>
                  <a:pt x="1167030" y="379288"/>
                </a:cubicBezTo>
                <a:cubicBezTo>
                  <a:pt x="1174342" y="433264"/>
                  <a:pt x="1184580" y="491616"/>
                  <a:pt x="1193354" y="545591"/>
                </a:cubicBezTo>
                <a:cubicBezTo>
                  <a:pt x="1203591" y="602484"/>
                  <a:pt x="1224066" y="652084"/>
                  <a:pt x="1241615" y="700224"/>
                </a:cubicBezTo>
                <a:cubicBezTo>
                  <a:pt x="1263552" y="761494"/>
                  <a:pt x="1282563" y="821305"/>
                  <a:pt x="1308887" y="876739"/>
                </a:cubicBezTo>
                <a:cubicBezTo>
                  <a:pt x="1343986" y="948220"/>
                  <a:pt x="1392247" y="1013866"/>
                  <a:pt x="1422958" y="1089724"/>
                </a:cubicBezTo>
                <a:cubicBezTo>
                  <a:pt x="1431733" y="1097018"/>
                  <a:pt x="1437582" y="1107229"/>
                  <a:pt x="1433195" y="1115982"/>
                </a:cubicBezTo>
                <a:cubicBezTo>
                  <a:pt x="1430270" y="1123276"/>
                  <a:pt x="1420033" y="1123276"/>
                  <a:pt x="1411258" y="1127653"/>
                </a:cubicBezTo>
                <a:cubicBezTo>
                  <a:pt x="1398096" y="1133488"/>
                  <a:pt x="1382009" y="1145158"/>
                  <a:pt x="1362998" y="1150993"/>
                </a:cubicBezTo>
                <a:cubicBezTo>
                  <a:pt x="1327899" y="1162664"/>
                  <a:pt x="1291338" y="1178711"/>
                  <a:pt x="1265014" y="1193299"/>
                </a:cubicBezTo>
                <a:cubicBezTo>
                  <a:pt x="1251852" y="1200593"/>
                  <a:pt x="1226990" y="1203510"/>
                  <a:pt x="1215291" y="1215181"/>
                </a:cubicBezTo>
                <a:cubicBezTo>
                  <a:pt x="1153868" y="1222475"/>
                  <a:pt x="1066122" y="1254568"/>
                  <a:pt x="995924" y="1270615"/>
                </a:cubicBezTo>
                <a:cubicBezTo>
                  <a:pt x="990075" y="1270615"/>
                  <a:pt x="991537" y="1276450"/>
                  <a:pt x="988612" y="1277909"/>
                </a:cubicBezTo>
                <a:cubicBezTo>
                  <a:pt x="968138" y="1274991"/>
                  <a:pt x="947664" y="1283744"/>
                  <a:pt x="925727" y="1286662"/>
                </a:cubicBezTo>
                <a:cubicBezTo>
                  <a:pt x="827743" y="1304167"/>
                  <a:pt x="725372" y="1315838"/>
                  <a:pt x="633238" y="1356684"/>
                </a:cubicBezTo>
                <a:cubicBezTo>
                  <a:pt x="570353" y="1384401"/>
                  <a:pt x="504543" y="1404825"/>
                  <a:pt x="448970" y="1432542"/>
                </a:cubicBezTo>
                <a:cubicBezTo>
                  <a:pt x="393397" y="1460259"/>
                  <a:pt x="348062" y="1498188"/>
                  <a:pt x="301263" y="1525905"/>
                </a:cubicBezTo>
                <a:cubicBezTo>
                  <a:pt x="291026" y="1512776"/>
                  <a:pt x="286639" y="1495270"/>
                  <a:pt x="279327" y="1479223"/>
                </a:cubicBezTo>
                <a:cubicBezTo>
                  <a:pt x="270552" y="1460259"/>
                  <a:pt x="258853" y="1438377"/>
                  <a:pt x="248615" y="1416495"/>
                </a:cubicBezTo>
                <a:cubicBezTo>
                  <a:pt x="244228" y="1407742"/>
                  <a:pt x="242766" y="1396072"/>
                  <a:pt x="239841" y="1387319"/>
                </a:cubicBezTo>
                <a:cubicBezTo>
                  <a:pt x="214979" y="1327508"/>
                  <a:pt x="190118" y="1263321"/>
                  <a:pt x="163794" y="1197675"/>
                </a:cubicBezTo>
                <a:cubicBezTo>
                  <a:pt x="159406" y="1188922"/>
                  <a:pt x="153557" y="1180169"/>
                  <a:pt x="150632" y="1172875"/>
                </a:cubicBezTo>
                <a:cubicBezTo>
                  <a:pt x="149169" y="1167040"/>
                  <a:pt x="150632" y="1158287"/>
                  <a:pt x="149169" y="1152452"/>
                </a:cubicBezTo>
                <a:cubicBezTo>
                  <a:pt x="136007" y="1111606"/>
                  <a:pt x="119920" y="1064924"/>
                  <a:pt x="106758" y="1019701"/>
                </a:cubicBezTo>
                <a:cubicBezTo>
                  <a:pt x="99446" y="996361"/>
                  <a:pt x="92134" y="971561"/>
                  <a:pt x="84822" y="948220"/>
                </a:cubicBezTo>
                <a:cubicBezTo>
                  <a:pt x="80434" y="935091"/>
                  <a:pt x="74585" y="921962"/>
                  <a:pt x="71660" y="908833"/>
                </a:cubicBezTo>
                <a:cubicBezTo>
                  <a:pt x="68735" y="894245"/>
                  <a:pt x="70197" y="879657"/>
                  <a:pt x="67272" y="863610"/>
                </a:cubicBezTo>
                <a:cubicBezTo>
                  <a:pt x="58498" y="815469"/>
                  <a:pt x="42411" y="767329"/>
                  <a:pt x="33636" y="716271"/>
                </a:cubicBezTo>
                <a:cubicBezTo>
                  <a:pt x="29249" y="690012"/>
                  <a:pt x="26324" y="663754"/>
                  <a:pt x="23399" y="634578"/>
                </a:cubicBezTo>
                <a:cubicBezTo>
                  <a:pt x="16087" y="589355"/>
                  <a:pt x="11700" y="545591"/>
                  <a:pt x="10237" y="500368"/>
                </a:cubicBezTo>
                <a:cubicBezTo>
                  <a:pt x="8775" y="472651"/>
                  <a:pt x="0" y="444934"/>
                  <a:pt x="5850" y="420134"/>
                </a:cubicBezTo>
                <a:cubicBezTo>
                  <a:pt x="61423" y="396794"/>
                  <a:pt x="121383" y="360324"/>
                  <a:pt x="191580" y="341359"/>
                </a:cubicBezTo>
                <a:cubicBezTo>
                  <a:pt x="204742" y="332606"/>
                  <a:pt x="225216" y="323854"/>
                  <a:pt x="239841" y="322395"/>
                </a:cubicBezTo>
                <a:cubicBezTo>
                  <a:pt x="283714" y="299054"/>
                  <a:pt x="337825" y="285925"/>
                  <a:pt x="390473" y="271337"/>
                </a:cubicBezTo>
                <a:cubicBezTo>
                  <a:pt x="438733" y="259666"/>
                  <a:pt x="488456" y="234867"/>
                  <a:pt x="530867" y="231949"/>
                </a:cubicBezTo>
                <a:cubicBezTo>
                  <a:pt x="542567" y="224655"/>
                  <a:pt x="558654" y="220279"/>
                  <a:pt x="574740" y="217361"/>
                </a:cubicBezTo>
                <a:cubicBezTo>
                  <a:pt x="567428" y="188185"/>
                  <a:pt x="542567" y="147339"/>
                  <a:pt x="539642" y="115245"/>
                </a:cubicBezTo>
                <a:cubicBezTo>
                  <a:pt x="536717" y="78775"/>
                  <a:pt x="558654" y="53976"/>
                  <a:pt x="576203" y="24800"/>
                </a:cubicBezTo>
                <a:cubicBezTo>
                  <a:pt x="596677" y="23341"/>
                  <a:pt x="617151" y="5835"/>
                  <a:pt x="642013" y="2918"/>
                </a:cubicBezTo>
                <a:cubicBezTo>
                  <a:pt x="672724" y="0"/>
                  <a:pt x="693198" y="10212"/>
                  <a:pt x="720985" y="20423"/>
                </a:cubicBezTo>
                <a:cubicBezTo>
                  <a:pt x="729759" y="37929"/>
                  <a:pt x="747309" y="48140"/>
                  <a:pt x="759008" y="64187"/>
                </a:cubicBezTo>
                <a:cubicBezTo>
                  <a:pt x="775095" y="90446"/>
                  <a:pt x="779483" y="125457"/>
                  <a:pt x="798494" y="151715"/>
                </a:cubicBezTo>
                <a:close/>
                <a:moveTo>
                  <a:pt x="706360" y="370535"/>
                </a:moveTo>
                <a:cubicBezTo>
                  <a:pt x="696123" y="351571"/>
                  <a:pt x="685886" y="326771"/>
                  <a:pt x="677112" y="304889"/>
                </a:cubicBezTo>
                <a:cubicBezTo>
                  <a:pt x="662487" y="271337"/>
                  <a:pt x="650788" y="236326"/>
                  <a:pt x="653712" y="199856"/>
                </a:cubicBezTo>
                <a:cubicBezTo>
                  <a:pt x="665412" y="180891"/>
                  <a:pt x="685886" y="176515"/>
                  <a:pt x="713673" y="182350"/>
                </a:cubicBezTo>
                <a:cubicBezTo>
                  <a:pt x="744384" y="224655"/>
                  <a:pt x="779483" y="307807"/>
                  <a:pt x="799957" y="367618"/>
                </a:cubicBezTo>
                <a:cubicBezTo>
                  <a:pt x="816044" y="411382"/>
                  <a:pt x="852605" y="487239"/>
                  <a:pt x="821893" y="520792"/>
                </a:cubicBezTo>
                <a:cubicBezTo>
                  <a:pt x="818969" y="523709"/>
                  <a:pt x="799957" y="541215"/>
                  <a:pt x="789720" y="542674"/>
                </a:cubicBezTo>
                <a:cubicBezTo>
                  <a:pt x="778020" y="544132"/>
                  <a:pt x="751696" y="539756"/>
                  <a:pt x="744384" y="533921"/>
                </a:cubicBezTo>
                <a:cubicBezTo>
                  <a:pt x="735609" y="528086"/>
                  <a:pt x="735609" y="514956"/>
                  <a:pt x="728297" y="509121"/>
                </a:cubicBezTo>
                <a:cubicBezTo>
                  <a:pt x="668337" y="377829"/>
                  <a:pt x="602527" y="262584"/>
                  <a:pt x="580590" y="93363"/>
                </a:cubicBezTo>
                <a:cubicBezTo>
                  <a:pt x="592290" y="71481"/>
                  <a:pt x="614226" y="59811"/>
                  <a:pt x="636163" y="48140"/>
                </a:cubicBezTo>
                <a:cubicBezTo>
                  <a:pt x="663950" y="45223"/>
                  <a:pt x="687349" y="56893"/>
                  <a:pt x="709285" y="64187"/>
                </a:cubicBezTo>
                <a:cubicBezTo>
                  <a:pt x="722447" y="84610"/>
                  <a:pt x="739997" y="100657"/>
                  <a:pt x="751696" y="122539"/>
                </a:cubicBezTo>
                <a:cubicBezTo>
                  <a:pt x="759008" y="137127"/>
                  <a:pt x="760471" y="156092"/>
                  <a:pt x="773633" y="166303"/>
                </a:cubicBezTo>
                <a:cubicBezTo>
                  <a:pt x="775095" y="160468"/>
                  <a:pt x="778020" y="166303"/>
                  <a:pt x="780945" y="163386"/>
                </a:cubicBezTo>
                <a:cubicBezTo>
                  <a:pt x="773633" y="121080"/>
                  <a:pt x="753159" y="93363"/>
                  <a:pt x="732684" y="56893"/>
                </a:cubicBezTo>
                <a:cubicBezTo>
                  <a:pt x="723910" y="52517"/>
                  <a:pt x="715135" y="45223"/>
                  <a:pt x="709285" y="35011"/>
                </a:cubicBezTo>
                <a:cubicBezTo>
                  <a:pt x="694661" y="29176"/>
                  <a:pt x="672724" y="17506"/>
                  <a:pt x="647863" y="20423"/>
                </a:cubicBezTo>
                <a:cubicBezTo>
                  <a:pt x="628851" y="23341"/>
                  <a:pt x="606914" y="33552"/>
                  <a:pt x="584978" y="40846"/>
                </a:cubicBezTo>
                <a:cubicBezTo>
                  <a:pt x="565966" y="58352"/>
                  <a:pt x="551341" y="86069"/>
                  <a:pt x="558654" y="119622"/>
                </a:cubicBezTo>
                <a:cubicBezTo>
                  <a:pt x="571816" y="148798"/>
                  <a:pt x="577665" y="185268"/>
                  <a:pt x="590827" y="215902"/>
                </a:cubicBezTo>
                <a:cubicBezTo>
                  <a:pt x="595215" y="247996"/>
                  <a:pt x="608377" y="266960"/>
                  <a:pt x="609839" y="293219"/>
                </a:cubicBezTo>
                <a:cubicBezTo>
                  <a:pt x="631776" y="344277"/>
                  <a:pt x="643475" y="399711"/>
                  <a:pt x="665412" y="447852"/>
                </a:cubicBezTo>
                <a:cubicBezTo>
                  <a:pt x="682961" y="487239"/>
                  <a:pt x="709285" y="532462"/>
                  <a:pt x="738534" y="557262"/>
                </a:cubicBezTo>
                <a:cubicBezTo>
                  <a:pt x="751696" y="557262"/>
                  <a:pt x="760471" y="564556"/>
                  <a:pt x="775095" y="566014"/>
                </a:cubicBezTo>
                <a:cubicBezTo>
                  <a:pt x="786795" y="560179"/>
                  <a:pt x="810194" y="561638"/>
                  <a:pt x="820431" y="558720"/>
                </a:cubicBezTo>
                <a:cubicBezTo>
                  <a:pt x="821893" y="551426"/>
                  <a:pt x="832131" y="548509"/>
                  <a:pt x="840905" y="544132"/>
                </a:cubicBezTo>
                <a:cubicBezTo>
                  <a:pt x="865767" y="512039"/>
                  <a:pt x="852605" y="468275"/>
                  <a:pt x="842368" y="427428"/>
                </a:cubicBezTo>
                <a:cubicBezTo>
                  <a:pt x="839443" y="415758"/>
                  <a:pt x="840905" y="405546"/>
                  <a:pt x="836518" y="395335"/>
                </a:cubicBezTo>
                <a:cubicBezTo>
                  <a:pt x="821893" y="350112"/>
                  <a:pt x="798494" y="299054"/>
                  <a:pt x="783870" y="264043"/>
                </a:cubicBezTo>
                <a:cubicBezTo>
                  <a:pt x="773633" y="237784"/>
                  <a:pt x="760471" y="212985"/>
                  <a:pt x="747309" y="192562"/>
                </a:cubicBezTo>
                <a:cubicBezTo>
                  <a:pt x="742921" y="182350"/>
                  <a:pt x="737072" y="170680"/>
                  <a:pt x="732684" y="166303"/>
                </a:cubicBezTo>
                <a:cubicBezTo>
                  <a:pt x="704898" y="135668"/>
                  <a:pt x="658100" y="157550"/>
                  <a:pt x="634701" y="182350"/>
                </a:cubicBezTo>
                <a:cubicBezTo>
                  <a:pt x="621539" y="233408"/>
                  <a:pt x="643475" y="277172"/>
                  <a:pt x="661025" y="320936"/>
                </a:cubicBezTo>
                <a:cubicBezTo>
                  <a:pt x="666874" y="338442"/>
                  <a:pt x="677112" y="357406"/>
                  <a:pt x="687349" y="373453"/>
                </a:cubicBezTo>
                <a:cubicBezTo>
                  <a:pt x="697586" y="389500"/>
                  <a:pt x="704898" y="415758"/>
                  <a:pt x="722447" y="412840"/>
                </a:cubicBezTo>
                <a:cubicBezTo>
                  <a:pt x="728297" y="399711"/>
                  <a:pt x="713673" y="385123"/>
                  <a:pt x="706360" y="370535"/>
                </a:cubicBezTo>
                <a:close/>
                <a:moveTo>
                  <a:pt x="732684" y="121080"/>
                </a:moveTo>
                <a:cubicBezTo>
                  <a:pt x="725372" y="106492"/>
                  <a:pt x="709285" y="84610"/>
                  <a:pt x="699048" y="77316"/>
                </a:cubicBezTo>
                <a:cubicBezTo>
                  <a:pt x="684424" y="68564"/>
                  <a:pt x="655175" y="59811"/>
                  <a:pt x="640550" y="64187"/>
                </a:cubicBezTo>
                <a:cubicBezTo>
                  <a:pt x="631776" y="67105"/>
                  <a:pt x="625926" y="77316"/>
                  <a:pt x="618614" y="81693"/>
                </a:cubicBezTo>
                <a:cubicBezTo>
                  <a:pt x="609839" y="86069"/>
                  <a:pt x="598140" y="87528"/>
                  <a:pt x="595215" y="99198"/>
                </a:cubicBezTo>
                <a:cubicBezTo>
                  <a:pt x="592290" y="109410"/>
                  <a:pt x="595215" y="128374"/>
                  <a:pt x="596677" y="137127"/>
                </a:cubicBezTo>
                <a:cubicBezTo>
                  <a:pt x="601064" y="161927"/>
                  <a:pt x="612764" y="188185"/>
                  <a:pt x="620076" y="208608"/>
                </a:cubicBezTo>
                <a:cubicBezTo>
                  <a:pt x="617151" y="164844"/>
                  <a:pt x="659562" y="140045"/>
                  <a:pt x="694661" y="138586"/>
                </a:cubicBezTo>
                <a:cubicBezTo>
                  <a:pt x="719522" y="138586"/>
                  <a:pt x="734147" y="156092"/>
                  <a:pt x="750234" y="166303"/>
                </a:cubicBezTo>
                <a:cubicBezTo>
                  <a:pt x="742921" y="147339"/>
                  <a:pt x="744384" y="138586"/>
                  <a:pt x="732684" y="121080"/>
                </a:cubicBezTo>
                <a:close/>
                <a:moveTo>
                  <a:pt x="1058809" y="121080"/>
                </a:moveTo>
                <a:cubicBezTo>
                  <a:pt x="1041260" y="129833"/>
                  <a:pt x="1016398" y="125457"/>
                  <a:pt x="992999" y="128374"/>
                </a:cubicBezTo>
                <a:cubicBezTo>
                  <a:pt x="971063" y="131292"/>
                  <a:pt x="949126" y="141504"/>
                  <a:pt x="931577" y="142962"/>
                </a:cubicBezTo>
                <a:cubicBezTo>
                  <a:pt x="921340" y="144421"/>
                  <a:pt x="912565" y="141504"/>
                  <a:pt x="902328" y="142962"/>
                </a:cubicBezTo>
                <a:cubicBezTo>
                  <a:pt x="852605" y="151715"/>
                  <a:pt x="810194" y="172138"/>
                  <a:pt x="760471" y="185268"/>
                </a:cubicBezTo>
                <a:cubicBezTo>
                  <a:pt x="785332" y="218820"/>
                  <a:pt x="805807" y="280090"/>
                  <a:pt x="827743" y="328230"/>
                </a:cubicBezTo>
                <a:cubicBezTo>
                  <a:pt x="845293" y="401170"/>
                  <a:pt x="890628" y="487239"/>
                  <a:pt x="862842" y="555803"/>
                </a:cubicBezTo>
                <a:cubicBezTo>
                  <a:pt x="840905" y="573308"/>
                  <a:pt x="807269" y="573308"/>
                  <a:pt x="776558" y="584979"/>
                </a:cubicBezTo>
                <a:cubicBezTo>
                  <a:pt x="772170" y="582061"/>
                  <a:pt x="764858" y="580602"/>
                  <a:pt x="760471" y="577685"/>
                </a:cubicBezTo>
                <a:cubicBezTo>
                  <a:pt x="720985" y="576226"/>
                  <a:pt x="700511" y="542674"/>
                  <a:pt x="685886" y="514956"/>
                </a:cubicBezTo>
                <a:cubicBezTo>
                  <a:pt x="640550" y="433264"/>
                  <a:pt x="603989" y="319477"/>
                  <a:pt x="580590" y="231949"/>
                </a:cubicBezTo>
                <a:cubicBezTo>
                  <a:pt x="561578" y="234867"/>
                  <a:pt x="544029" y="242161"/>
                  <a:pt x="529405" y="246537"/>
                </a:cubicBezTo>
                <a:cubicBezTo>
                  <a:pt x="503081" y="253831"/>
                  <a:pt x="486994" y="259666"/>
                  <a:pt x="467982" y="264043"/>
                </a:cubicBezTo>
                <a:cubicBezTo>
                  <a:pt x="450433" y="268419"/>
                  <a:pt x="434346" y="275713"/>
                  <a:pt x="418259" y="281548"/>
                </a:cubicBezTo>
                <a:cubicBezTo>
                  <a:pt x="386085" y="291760"/>
                  <a:pt x="352449" y="296136"/>
                  <a:pt x="320275" y="306348"/>
                </a:cubicBezTo>
                <a:cubicBezTo>
                  <a:pt x="299801" y="312183"/>
                  <a:pt x="280789" y="323854"/>
                  <a:pt x="261777" y="331148"/>
                </a:cubicBezTo>
                <a:cubicBezTo>
                  <a:pt x="209129" y="351571"/>
                  <a:pt x="156481" y="366159"/>
                  <a:pt x="105296" y="393876"/>
                </a:cubicBezTo>
                <a:cubicBezTo>
                  <a:pt x="76047" y="395335"/>
                  <a:pt x="54110" y="421593"/>
                  <a:pt x="23399" y="427428"/>
                </a:cubicBezTo>
                <a:cubicBezTo>
                  <a:pt x="21937" y="510580"/>
                  <a:pt x="29249" y="595190"/>
                  <a:pt x="45336" y="688554"/>
                </a:cubicBezTo>
                <a:cubicBezTo>
                  <a:pt x="51186" y="723565"/>
                  <a:pt x="67272" y="757117"/>
                  <a:pt x="71660" y="795046"/>
                </a:cubicBezTo>
                <a:cubicBezTo>
                  <a:pt x="78972" y="850481"/>
                  <a:pt x="89209" y="904456"/>
                  <a:pt x="105296" y="958432"/>
                </a:cubicBezTo>
                <a:cubicBezTo>
                  <a:pt x="121383" y="1013866"/>
                  <a:pt x="131620" y="1070759"/>
                  <a:pt x="149169" y="1121817"/>
                </a:cubicBezTo>
                <a:cubicBezTo>
                  <a:pt x="162331" y="1164123"/>
                  <a:pt x="179881" y="1206428"/>
                  <a:pt x="195967" y="1244357"/>
                </a:cubicBezTo>
                <a:cubicBezTo>
                  <a:pt x="210592" y="1279368"/>
                  <a:pt x="223754" y="1310003"/>
                  <a:pt x="235453" y="1342096"/>
                </a:cubicBezTo>
                <a:cubicBezTo>
                  <a:pt x="257390" y="1400448"/>
                  <a:pt x="280789" y="1458800"/>
                  <a:pt x="310038" y="1506941"/>
                </a:cubicBezTo>
                <a:cubicBezTo>
                  <a:pt x="391935" y="1435459"/>
                  <a:pt x="501618" y="1398989"/>
                  <a:pt x="598140" y="1356684"/>
                </a:cubicBezTo>
                <a:cubicBezTo>
                  <a:pt x="701973" y="1311461"/>
                  <a:pt x="824818" y="1296873"/>
                  <a:pt x="938889" y="1269156"/>
                </a:cubicBezTo>
                <a:cubicBezTo>
                  <a:pt x="991537" y="1256027"/>
                  <a:pt x="1031023" y="1242898"/>
                  <a:pt x="1074896" y="1229769"/>
                </a:cubicBezTo>
                <a:cubicBezTo>
                  <a:pt x="1121694" y="1215181"/>
                  <a:pt x="1169955" y="1204969"/>
                  <a:pt x="1213828" y="1187463"/>
                </a:cubicBezTo>
                <a:cubicBezTo>
                  <a:pt x="1257702" y="1171417"/>
                  <a:pt x="1297188" y="1149535"/>
                  <a:pt x="1339599" y="1137864"/>
                </a:cubicBezTo>
                <a:cubicBezTo>
                  <a:pt x="1355685" y="1120359"/>
                  <a:pt x="1390784" y="1114523"/>
                  <a:pt x="1411258" y="1104312"/>
                </a:cubicBezTo>
                <a:cubicBezTo>
                  <a:pt x="1403946" y="1072218"/>
                  <a:pt x="1380547" y="1051795"/>
                  <a:pt x="1364460" y="1024078"/>
                </a:cubicBezTo>
                <a:cubicBezTo>
                  <a:pt x="1346911" y="989067"/>
                  <a:pt x="1326437" y="958432"/>
                  <a:pt x="1311812" y="926338"/>
                </a:cubicBezTo>
                <a:cubicBezTo>
                  <a:pt x="1279638" y="851939"/>
                  <a:pt x="1248927" y="780458"/>
                  <a:pt x="1225528" y="704600"/>
                </a:cubicBezTo>
                <a:cubicBezTo>
                  <a:pt x="1213828" y="669589"/>
                  <a:pt x="1199204" y="636037"/>
                  <a:pt x="1190429" y="601026"/>
                </a:cubicBezTo>
                <a:cubicBezTo>
                  <a:pt x="1180192" y="561638"/>
                  <a:pt x="1175805" y="519333"/>
                  <a:pt x="1168493" y="477028"/>
                </a:cubicBezTo>
                <a:cubicBezTo>
                  <a:pt x="1162643" y="439099"/>
                  <a:pt x="1152406" y="399711"/>
                  <a:pt x="1145094" y="358865"/>
                </a:cubicBezTo>
                <a:cubicBezTo>
                  <a:pt x="1129007" y="275713"/>
                  <a:pt x="1140706" y="194020"/>
                  <a:pt x="1114382" y="115245"/>
                </a:cubicBezTo>
                <a:cubicBezTo>
                  <a:pt x="1112920" y="115245"/>
                  <a:pt x="1111457" y="115245"/>
                  <a:pt x="1109995" y="115245"/>
                </a:cubicBezTo>
                <a:cubicBezTo>
                  <a:pt x="1083671" y="118163"/>
                  <a:pt x="1079284" y="125457"/>
                  <a:pt x="1058809" y="121080"/>
                </a:cubicBezTo>
                <a:close/>
                <a:moveTo>
                  <a:pt x="770708" y="528086"/>
                </a:moveTo>
                <a:cubicBezTo>
                  <a:pt x="780945" y="529544"/>
                  <a:pt x="799957" y="520792"/>
                  <a:pt x="798494" y="516415"/>
                </a:cubicBezTo>
                <a:cubicBezTo>
                  <a:pt x="816044" y="506204"/>
                  <a:pt x="818969" y="479945"/>
                  <a:pt x="817506" y="459522"/>
                </a:cubicBezTo>
                <a:cubicBezTo>
                  <a:pt x="779483" y="370535"/>
                  <a:pt x="756083" y="269878"/>
                  <a:pt x="703436" y="199856"/>
                </a:cubicBezTo>
                <a:cubicBezTo>
                  <a:pt x="685886" y="196938"/>
                  <a:pt x="675649" y="194020"/>
                  <a:pt x="669799" y="204232"/>
                </a:cubicBezTo>
                <a:cubicBezTo>
                  <a:pt x="675649" y="204232"/>
                  <a:pt x="669799" y="205691"/>
                  <a:pt x="669799" y="205691"/>
                </a:cubicBezTo>
                <a:cubicBezTo>
                  <a:pt x="662487" y="255290"/>
                  <a:pt x="688811" y="281548"/>
                  <a:pt x="700511" y="319477"/>
                </a:cubicBezTo>
                <a:cubicBezTo>
                  <a:pt x="704898" y="334065"/>
                  <a:pt x="709285" y="338442"/>
                  <a:pt x="713673" y="350112"/>
                </a:cubicBezTo>
                <a:cubicBezTo>
                  <a:pt x="715135" y="354488"/>
                  <a:pt x="715135" y="360324"/>
                  <a:pt x="716597" y="364700"/>
                </a:cubicBezTo>
                <a:cubicBezTo>
                  <a:pt x="728297" y="388041"/>
                  <a:pt x="761933" y="407005"/>
                  <a:pt x="735609" y="430346"/>
                </a:cubicBezTo>
                <a:cubicBezTo>
                  <a:pt x="728297" y="427428"/>
                  <a:pt x="716597" y="433264"/>
                  <a:pt x="707823" y="434722"/>
                </a:cubicBezTo>
                <a:cubicBezTo>
                  <a:pt x="725372" y="459522"/>
                  <a:pt x="738534" y="523709"/>
                  <a:pt x="770708" y="528086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26" name="Text 23"/>
          <p:cNvSpPr/>
          <p:nvPr/>
        </p:nvSpPr>
        <p:spPr>
          <a:xfrm rot="420000">
            <a:off x="6287135" y="5013325"/>
            <a:ext cx="1433195" cy="1525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362065" y="5431155"/>
            <a:ext cx="1894840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12.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223000" y="6111240"/>
            <a:ext cx="4444365" cy="431800"/>
          </a:xfrm>
          <a:prstGeom prst="rect">
            <a:avLst/>
          </a:prstGeom>
          <a:solidFill>
            <a:srgbClr val="FDF3E9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稳定性分析</a:t>
            </a:r>
            <a:endParaRPr lang="en-US" sz="1600" dirty="0"/>
          </a:p>
        </p:txBody>
      </p:sp>
      <p:pic>
        <p:nvPicPr>
          <p:cNvPr id="29" name="Image 1" descr="https://test-kimi-img.moonshot.cn/pub/slides/slides_tmpl/image/25-07-10-13:56:58-d1nlcallcfb7ddgadk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810" y="2839720"/>
            <a:ext cx="1987550" cy="494030"/>
          </a:xfrm>
          <a:prstGeom prst="rect">
            <a:avLst/>
          </a:prstGeom>
        </p:spPr>
      </p:pic>
      <p:sp>
        <p:nvSpPr>
          <p:cNvPr id="30" name="Shape 26"/>
          <p:cNvSpPr/>
          <p:nvPr/>
        </p:nvSpPr>
        <p:spPr>
          <a:xfrm>
            <a:off x="10158095" y="3656965"/>
            <a:ext cx="1291590" cy="676910"/>
          </a:xfrm>
          <a:custGeom>
            <a:avLst/>
            <a:gdLst/>
            <a:ahLst/>
            <a:cxnLst/>
            <a:rect l="l" t="t" r="r" b="b"/>
            <a:pathLst>
              <a:path w="1291590" h="676910">
                <a:moveTo>
                  <a:pt x="1206381" y="85552"/>
                </a:moveTo>
                <a:cubicBezTo>
                  <a:pt x="1255713" y="44277"/>
                  <a:pt x="1300559" y="138834"/>
                  <a:pt x="1291590" y="182360"/>
                </a:cubicBezTo>
                <a:cubicBezTo>
                  <a:pt x="1289348" y="191366"/>
                  <a:pt x="1281126" y="203373"/>
                  <a:pt x="1274399" y="214630"/>
                </a:cubicBezTo>
                <a:cubicBezTo>
                  <a:pt x="1259450" y="239395"/>
                  <a:pt x="1251228" y="250652"/>
                  <a:pt x="1230299" y="265661"/>
                </a:cubicBezTo>
                <a:cubicBezTo>
                  <a:pt x="1203391" y="285173"/>
                  <a:pt x="1160787" y="303934"/>
                  <a:pt x="1138363" y="322695"/>
                </a:cubicBezTo>
                <a:cubicBezTo>
                  <a:pt x="1079315" y="382732"/>
                  <a:pt x="990368" y="412750"/>
                  <a:pt x="926088" y="467533"/>
                </a:cubicBezTo>
                <a:cubicBezTo>
                  <a:pt x="890958" y="478040"/>
                  <a:pt x="867040" y="499803"/>
                  <a:pt x="843121" y="520815"/>
                </a:cubicBezTo>
                <a:cubicBezTo>
                  <a:pt x="807991" y="534324"/>
                  <a:pt x="779588" y="554586"/>
                  <a:pt x="754922" y="580101"/>
                </a:cubicBezTo>
                <a:cubicBezTo>
                  <a:pt x="733994" y="588356"/>
                  <a:pt x="711570" y="598863"/>
                  <a:pt x="671956" y="597362"/>
                </a:cubicBezTo>
                <a:cubicBezTo>
                  <a:pt x="622624" y="595110"/>
                  <a:pt x="571050" y="590608"/>
                  <a:pt x="536668" y="582353"/>
                </a:cubicBezTo>
                <a:cubicBezTo>
                  <a:pt x="541152" y="618375"/>
                  <a:pt x="518729" y="646141"/>
                  <a:pt x="494811" y="665653"/>
                </a:cubicBezTo>
                <a:cubicBezTo>
                  <a:pt x="484346" y="673908"/>
                  <a:pt x="469397" y="684415"/>
                  <a:pt x="459680" y="676910"/>
                </a:cubicBezTo>
                <a:cubicBezTo>
                  <a:pt x="449964" y="644640"/>
                  <a:pt x="489578" y="632633"/>
                  <a:pt x="473135" y="599613"/>
                </a:cubicBezTo>
                <a:cubicBezTo>
                  <a:pt x="469397" y="603365"/>
                  <a:pt x="470145" y="611620"/>
                  <a:pt x="466408" y="615373"/>
                </a:cubicBezTo>
                <a:cubicBezTo>
                  <a:pt x="446226" y="649894"/>
                  <a:pt x="303464" y="675409"/>
                  <a:pt x="376714" y="617624"/>
                </a:cubicBezTo>
                <a:cubicBezTo>
                  <a:pt x="382693" y="589857"/>
                  <a:pt x="404369" y="572597"/>
                  <a:pt x="407359" y="549333"/>
                </a:cubicBezTo>
                <a:cubicBezTo>
                  <a:pt x="399885" y="539577"/>
                  <a:pt x="381946" y="540327"/>
                  <a:pt x="374471" y="531322"/>
                </a:cubicBezTo>
                <a:cubicBezTo>
                  <a:pt x="248900" y="501304"/>
                  <a:pt x="127066" y="480291"/>
                  <a:pt x="6727" y="445770"/>
                </a:cubicBezTo>
                <a:cubicBezTo>
                  <a:pt x="6727" y="442018"/>
                  <a:pt x="5232" y="439766"/>
                  <a:pt x="2242" y="439016"/>
                </a:cubicBezTo>
                <a:cubicBezTo>
                  <a:pt x="0" y="426258"/>
                  <a:pt x="5980" y="422506"/>
                  <a:pt x="6727" y="412750"/>
                </a:cubicBezTo>
                <a:cubicBezTo>
                  <a:pt x="25413" y="403745"/>
                  <a:pt x="41110" y="397741"/>
                  <a:pt x="68018" y="403745"/>
                </a:cubicBezTo>
                <a:cubicBezTo>
                  <a:pt x="68018" y="395490"/>
                  <a:pt x="74745" y="378980"/>
                  <a:pt x="85209" y="372976"/>
                </a:cubicBezTo>
                <a:cubicBezTo>
                  <a:pt x="63533" y="368473"/>
                  <a:pt x="68765" y="336204"/>
                  <a:pt x="87451" y="331701"/>
                </a:cubicBezTo>
                <a:cubicBezTo>
                  <a:pt x="86704" y="322695"/>
                  <a:pt x="73250" y="327198"/>
                  <a:pt x="70260" y="320444"/>
                </a:cubicBezTo>
                <a:cubicBezTo>
                  <a:pt x="67270" y="313690"/>
                  <a:pt x="68018" y="309187"/>
                  <a:pt x="72502" y="305435"/>
                </a:cubicBezTo>
                <a:cubicBezTo>
                  <a:pt x="55311" y="297930"/>
                  <a:pt x="34383" y="302433"/>
                  <a:pt x="35130" y="280670"/>
                </a:cubicBezTo>
                <a:cubicBezTo>
                  <a:pt x="35878" y="267162"/>
                  <a:pt x="50079" y="266411"/>
                  <a:pt x="61291" y="261158"/>
                </a:cubicBezTo>
                <a:cubicBezTo>
                  <a:pt x="130803" y="227388"/>
                  <a:pt x="212275" y="192116"/>
                  <a:pt x="293000" y="155344"/>
                </a:cubicBezTo>
                <a:cubicBezTo>
                  <a:pt x="342331" y="133581"/>
                  <a:pt x="386431" y="110317"/>
                  <a:pt x="435762" y="90055"/>
                </a:cubicBezTo>
                <a:cubicBezTo>
                  <a:pt x="450711" y="83300"/>
                  <a:pt x="464913" y="78798"/>
                  <a:pt x="479114" y="72044"/>
                </a:cubicBezTo>
                <a:cubicBezTo>
                  <a:pt x="500790" y="62288"/>
                  <a:pt x="517981" y="50280"/>
                  <a:pt x="544890" y="43526"/>
                </a:cubicBezTo>
                <a:cubicBezTo>
                  <a:pt x="547879" y="40525"/>
                  <a:pt x="550869" y="37523"/>
                  <a:pt x="553859" y="34521"/>
                </a:cubicBezTo>
                <a:cubicBezTo>
                  <a:pt x="571798" y="35271"/>
                  <a:pt x="580767" y="21013"/>
                  <a:pt x="595716" y="15009"/>
                </a:cubicBezTo>
                <a:cubicBezTo>
                  <a:pt x="630846" y="0"/>
                  <a:pt x="686905" y="10506"/>
                  <a:pt x="728762" y="15009"/>
                </a:cubicBezTo>
                <a:cubicBezTo>
                  <a:pt x="802759" y="22514"/>
                  <a:pt x="881989" y="39774"/>
                  <a:pt x="956733" y="48029"/>
                </a:cubicBezTo>
                <a:cubicBezTo>
                  <a:pt x="984389" y="51031"/>
                  <a:pt x="1011297" y="47279"/>
                  <a:pt x="1037458" y="50280"/>
                </a:cubicBezTo>
                <a:cubicBezTo>
                  <a:pt x="1097254" y="56284"/>
                  <a:pt x="1155554" y="77297"/>
                  <a:pt x="1201896" y="78798"/>
                </a:cubicBezTo>
                <a:cubicBezTo>
                  <a:pt x="1206381" y="77297"/>
                  <a:pt x="1206381" y="81800"/>
                  <a:pt x="1206381" y="85552"/>
                </a:cubicBezTo>
                <a:close/>
                <a:moveTo>
                  <a:pt x="790052" y="48029"/>
                </a:moveTo>
                <a:cubicBezTo>
                  <a:pt x="742963" y="43526"/>
                  <a:pt x="697369" y="33020"/>
                  <a:pt x="652522" y="28517"/>
                </a:cubicBezTo>
                <a:cubicBezTo>
                  <a:pt x="624119" y="25515"/>
                  <a:pt x="596463" y="39024"/>
                  <a:pt x="575535" y="48029"/>
                </a:cubicBezTo>
                <a:cubicBezTo>
                  <a:pt x="548627" y="60036"/>
                  <a:pt x="521719" y="72794"/>
                  <a:pt x="494811" y="85552"/>
                </a:cubicBezTo>
                <a:cubicBezTo>
                  <a:pt x="464165" y="99810"/>
                  <a:pt x="429783" y="108065"/>
                  <a:pt x="398390" y="122324"/>
                </a:cubicBezTo>
                <a:cubicBezTo>
                  <a:pt x="390168" y="126827"/>
                  <a:pt x="383441" y="133581"/>
                  <a:pt x="374471" y="138084"/>
                </a:cubicBezTo>
                <a:cubicBezTo>
                  <a:pt x="266839" y="187614"/>
                  <a:pt x="152479" y="227388"/>
                  <a:pt x="50079" y="285173"/>
                </a:cubicBezTo>
                <a:cubicBezTo>
                  <a:pt x="93431" y="298681"/>
                  <a:pt x="136036" y="298681"/>
                  <a:pt x="174903" y="303184"/>
                </a:cubicBezTo>
                <a:cubicBezTo>
                  <a:pt x="198074" y="305435"/>
                  <a:pt x="219002" y="312940"/>
                  <a:pt x="240678" y="315941"/>
                </a:cubicBezTo>
                <a:cubicBezTo>
                  <a:pt x="284030" y="322695"/>
                  <a:pt x="328877" y="327949"/>
                  <a:pt x="372229" y="336204"/>
                </a:cubicBezTo>
                <a:cubicBezTo>
                  <a:pt x="419318" y="344459"/>
                  <a:pt x="461923" y="358717"/>
                  <a:pt x="506022" y="369224"/>
                </a:cubicBezTo>
                <a:cubicBezTo>
                  <a:pt x="581514" y="387235"/>
                  <a:pt x="668218" y="384983"/>
                  <a:pt x="726519" y="436765"/>
                </a:cubicBezTo>
                <a:cubicBezTo>
                  <a:pt x="742963" y="457777"/>
                  <a:pt x="739226" y="490047"/>
                  <a:pt x="737731" y="514061"/>
                </a:cubicBezTo>
                <a:cubicBezTo>
                  <a:pt x="720540" y="532072"/>
                  <a:pt x="712318" y="556087"/>
                  <a:pt x="683167" y="557588"/>
                </a:cubicBezTo>
                <a:cubicBezTo>
                  <a:pt x="639068" y="561340"/>
                  <a:pt x="570303" y="538826"/>
                  <a:pt x="532183" y="547081"/>
                </a:cubicBezTo>
                <a:cubicBezTo>
                  <a:pt x="526203" y="565092"/>
                  <a:pt x="550869" y="564342"/>
                  <a:pt x="560586" y="566593"/>
                </a:cubicBezTo>
                <a:cubicBezTo>
                  <a:pt x="586747" y="572597"/>
                  <a:pt x="604685" y="571846"/>
                  <a:pt x="630846" y="573347"/>
                </a:cubicBezTo>
                <a:cubicBezTo>
                  <a:pt x="666724" y="574848"/>
                  <a:pt x="700359" y="586855"/>
                  <a:pt x="731004" y="568845"/>
                </a:cubicBezTo>
                <a:cubicBezTo>
                  <a:pt x="746700" y="546331"/>
                  <a:pt x="766134" y="519315"/>
                  <a:pt x="768376" y="493799"/>
                </a:cubicBezTo>
                <a:cubicBezTo>
                  <a:pt x="771366" y="453275"/>
                  <a:pt x="756417" y="395490"/>
                  <a:pt x="725024" y="379730"/>
                </a:cubicBezTo>
                <a:cubicBezTo>
                  <a:pt x="679430" y="357967"/>
                  <a:pt x="601696" y="354965"/>
                  <a:pt x="536668" y="348961"/>
                </a:cubicBezTo>
                <a:cubicBezTo>
                  <a:pt x="512002" y="346710"/>
                  <a:pt x="476872" y="348961"/>
                  <a:pt x="461923" y="324947"/>
                </a:cubicBezTo>
                <a:cubicBezTo>
                  <a:pt x="476124" y="320444"/>
                  <a:pt x="486589" y="329450"/>
                  <a:pt x="501538" y="331701"/>
                </a:cubicBezTo>
                <a:cubicBezTo>
                  <a:pt x="577030" y="343708"/>
                  <a:pt x="689894" y="333952"/>
                  <a:pt x="742216" y="370725"/>
                </a:cubicBezTo>
                <a:cubicBezTo>
                  <a:pt x="901422" y="290426"/>
                  <a:pt x="1059134" y="208626"/>
                  <a:pt x="1188442" y="98310"/>
                </a:cubicBezTo>
                <a:cubicBezTo>
                  <a:pt x="1062123" y="88554"/>
                  <a:pt x="932815" y="60787"/>
                  <a:pt x="790052" y="48029"/>
                </a:cubicBezTo>
                <a:close/>
                <a:moveTo>
                  <a:pt x="772861" y="538076"/>
                </a:moveTo>
                <a:cubicBezTo>
                  <a:pt x="772114" y="540327"/>
                  <a:pt x="769871" y="543329"/>
                  <a:pt x="772861" y="540327"/>
                </a:cubicBezTo>
                <a:cubicBezTo>
                  <a:pt x="913381" y="449522"/>
                  <a:pt x="1062871" y="368473"/>
                  <a:pt x="1190685" y="265661"/>
                </a:cubicBezTo>
                <a:cubicBezTo>
                  <a:pt x="1210118" y="254404"/>
                  <a:pt x="1240016" y="238645"/>
                  <a:pt x="1256460" y="216881"/>
                </a:cubicBezTo>
                <a:cubicBezTo>
                  <a:pt x="1287853" y="178608"/>
                  <a:pt x="1265429" y="126076"/>
                  <a:pt x="1237026" y="100561"/>
                </a:cubicBezTo>
                <a:cubicBezTo>
                  <a:pt x="1210118" y="99060"/>
                  <a:pt x="1198159" y="121574"/>
                  <a:pt x="1182463" y="133581"/>
                </a:cubicBezTo>
                <a:cubicBezTo>
                  <a:pt x="1156302" y="154594"/>
                  <a:pt x="1124909" y="168102"/>
                  <a:pt x="1100991" y="190615"/>
                </a:cubicBezTo>
                <a:cubicBezTo>
                  <a:pt x="1047175" y="219883"/>
                  <a:pt x="999338" y="252903"/>
                  <a:pt x="947764" y="282921"/>
                </a:cubicBezTo>
                <a:cubicBezTo>
                  <a:pt x="922351" y="298681"/>
                  <a:pt x="894695" y="308437"/>
                  <a:pt x="869282" y="322695"/>
                </a:cubicBezTo>
                <a:cubicBezTo>
                  <a:pt x="860313" y="327949"/>
                  <a:pt x="854333" y="335453"/>
                  <a:pt x="845364" y="339956"/>
                </a:cubicBezTo>
                <a:cubicBezTo>
                  <a:pt x="815466" y="354965"/>
                  <a:pt x="784073" y="363970"/>
                  <a:pt x="759407" y="386484"/>
                </a:cubicBezTo>
                <a:cubicBezTo>
                  <a:pt x="793042" y="427759"/>
                  <a:pt x="797527" y="498302"/>
                  <a:pt x="772861" y="538076"/>
                </a:cubicBezTo>
                <a:close/>
                <a:moveTo>
                  <a:pt x="103148" y="344459"/>
                </a:moveTo>
                <a:cubicBezTo>
                  <a:pt x="148742" y="354965"/>
                  <a:pt x="207791" y="359468"/>
                  <a:pt x="251890" y="364721"/>
                </a:cubicBezTo>
                <a:cubicBezTo>
                  <a:pt x="272071" y="366972"/>
                  <a:pt x="301969" y="365471"/>
                  <a:pt x="308696" y="384233"/>
                </a:cubicBezTo>
                <a:cubicBezTo>
                  <a:pt x="244415" y="374477"/>
                  <a:pt x="168176" y="370725"/>
                  <a:pt x="100905" y="360218"/>
                </a:cubicBezTo>
                <a:cubicBezTo>
                  <a:pt x="100905" y="366972"/>
                  <a:pt x="105390" y="369974"/>
                  <a:pt x="105390" y="377479"/>
                </a:cubicBezTo>
                <a:cubicBezTo>
                  <a:pt x="116602" y="377479"/>
                  <a:pt x="129308" y="384233"/>
                  <a:pt x="144257" y="386484"/>
                </a:cubicBezTo>
                <a:cubicBezTo>
                  <a:pt x="179388" y="391737"/>
                  <a:pt x="223487" y="383482"/>
                  <a:pt x="240678" y="403745"/>
                </a:cubicBezTo>
                <a:cubicBezTo>
                  <a:pt x="197326" y="402244"/>
                  <a:pt x="157712" y="403745"/>
                  <a:pt x="122581" y="397741"/>
                </a:cubicBezTo>
                <a:cubicBezTo>
                  <a:pt x="110622" y="395490"/>
                  <a:pt x="98663" y="384233"/>
                  <a:pt x="87451" y="393238"/>
                </a:cubicBezTo>
                <a:cubicBezTo>
                  <a:pt x="84462" y="412000"/>
                  <a:pt x="112117" y="410499"/>
                  <a:pt x="122581" y="408247"/>
                </a:cubicBezTo>
                <a:cubicBezTo>
                  <a:pt x="223487" y="434513"/>
                  <a:pt x="317665" y="462280"/>
                  <a:pt x="414086" y="481041"/>
                </a:cubicBezTo>
                <a:cubicBezTo>
                  <a:pt x="413339" y="464531"/>
                  <a:pt x="422308" y="439016"/>
                  <a:pt x="442489" y="430761"/>
                </a:cubicBezTo>
                <a:cubicBezTo>
                  <a:pt x="414086" y="421755"/>
                  <a:pt x="378956" y="431511"/>
                  <a:pt x="365502" y="410499"/>
                </a:cubicBezTo>
                <a:cubicBezTo>
                  <a:pt x="407359" y="399992"/>
                  <a:pt x="452953" y="419504"/>
                  <a:pt x="497053" y="426258"/>
                </a:cubicBezTo>
                <a:cubicBezTo>
                  <a:pt x="512749" y="428510"/>
                  <a:pt x="529941" y="425508"/>
                  <a:pt x="544890" y="428510"/>
                </a:cubicBezTo>
                <a:cubicBezTo>
                  <a:pt x="558344" y="430761"/>
                  <a:pt x="572545" y="436765"/>
                  <a:pt x="586747" y="439016"/>
                </a:cubicBezTo>
                <a:cubicBezTo>
                  <a:pt x="603938" y="442018"/>
                  <a:pt x="624119" y="437515"/>
                  <a:pt x="636826" y="450273"/>
                </a:cubicBezTo>
                <a:cubicBezTo>
                  <a:pt x="631593" y="466032"/>
                  <a:pt x="610665" y="456276"/>
                  <a:pt x="595716" y="457027"/>
                </a:cubicBezTo>
                <a:cubicBezTo>
                  <a:pt x="575535" y="482542"/>
                  <a:pt x="532930" y="484794"/>
                  <a:pt x="532183" y="529070"/>
                </a:cubicBezTo>
                <a:cubicBezTo>
                  <a:pt x="583009" y="523817"/>
                  <a:pt x="675693" y="564342"/>
                  <a:pt x="707086" y="516313"/>
                </a:cubicBezTo>
                <a:cubicBezTo>
                  <a:pt x="684662" y="508808"/>
                  <a:pt x="659997" y="516313"/>
                  <a:pt x="645795" y="500553"/>
                </a:cubicBezTo>
                <a:cubicBezTo>
                  <a:pt x="668218" y="498302"/>
                  <a:pt x="722035" y="507307"/>
                  <a:pt x="720540" y="487795"/>
                </a:cubicBezTo>
                <a:cubicBezTo>
                  <a:pt x="702601" y="480291"/>
                  <a:pt x="662986" y="491548"/>
                  <a:pt x="645795" y="472036"/>
                </a:cubicBezTo>
                <a:cubicBezTo>
                  <a:pt x="669713" y="468284"/>
                  <a:pt x="701854" y="469785"/>
                  <a:pt x="718297" y="469785"/>
                </a:cubicBezTo>
                <a:cubicBezTo>
                  <a:pt x="710076" y="422506"/>
                  <a:pt x="661491" y="418754"/>
                  <a:pt x="617392" y="408247"/>
                </a:cubicBezTo>
                <a:cubicBezTo>
                  <a:pt x="445479" y="368473"/>
                  <a:pt x="264597" y="326448"/>
                  <a:pt x="80724" y="307686"/>
                </a:cubicBezTo>
                <a:cubicBezTo>
                  <a:pt x="97916" y="309187"/>
                  <a:pt x="107633" y="327949"/>
                  <a:pt x="103148" y="344459"/>
                </a:cubicBezTo>
                <a:close/>
                <a:moveTo>
                  <a:pt x="223487" y="454775"/>
                </a:moveTo>
                <a:cubicBezTo>
                  <a:pt x="192842" y="445770"/>
                  <a:pt x="162196" y="433012"/>
                  <a:pt x="129308" y="428510"/>
                </a:cubicBezTo>
                <a:cubicBezTo>
                  <a:pt x="93431" y="422506"/>
                  <a:pt x="38867" y="407497"/>
                  <a:pt x="21676" y="432262"/>
                </a:cubicBezTo>
                <a:cubicBezTo>
                  <a:pt x="142015" y="464531"/>
                  <a:pt x="293000" y="490047"/>
                  <a:pt x="414086" y="524568"/>
                </a:cubicBezTo>
                <a:cubicBezTo>
                  <a:pt x="416328" y="513311"/>
                  <a:pt x="414834" y="515562"/>
                  <a:pt x="414086" y="500553"/>
                </a:cubicBezTo>
                <a:cubicBezTo>
                  <a:pt x="349058" y="483293"/>
                  <a:pt x="293000" y="474287"/>
                  <a:pt x="223487" y="454775"/>
                </a:cubicBezTo>
                <a:close/>
                <a:moveTo>
                  <a:pt x="438004" y="459278"/>
                </a:moveTo>
                <a:cubicBezTo>
                  <a:pt x="428288" y="477289"/>
                  <a:pt x="440247" y="510309"/>
                  <a:pt x="433520" y="535825"/>
                </a:cubicBezTo>
                <a:cubicBezTo>
                  <a:pt x="432025" y="541078"/>
                  <a:pt x="426793" y="544080"/>
                  <a:pt x="424550" y="549333"/>
                </a:cubicBezTo>
                <a:cubicBezTo>
                  <a:pt x="420066" y="562841"/>
                  <a:pt x="419318" y="577850"/>
                  <a:pt x="414086" y="588356"/>
                </a:cubicBezTo>
                <a:cubicBezTo>
                  <a:pt x="406612" y="602615"/>
                  <a:pt x="395400" y="614622"/>
                  <a:pt x="389420" y="630382"/>
                </a:cubicBezTo>
                <a:cubicBezTo>
                  <a:pt x="424550" y="625879"/>
                  <a:pt x="464913" y="606367"/>
                  <a:pt x="452953" y="568845"/>
                </a:cubicBezTo>
                <a:cubicBezTo>
                  <a:pt x="459680" y="563591"/>
                  <a:pt x="464913" y="559089"/>
                  <a:pt x="473135" y="559839"/>
                </a:cubicBezTo>
                <a:cubicBezTo>
                  <a:pt x="487336" y="581602"/>
                  <a:pt x="497053" y="613872"/>
                  <a:pt x="488083" y="646141"/>
                </a:cubicBezTo>
                <a:cubicBezTo>
                  <a:pt x="491821" y="637886"/>
                  <a:pt x="499295" y="634134"/>
                  <a:pt x="506022" y="628130"/>
                </a:cubicBezTo>
                <a:cubicBezTo>
                  <a:pt x="527698" y="592109"/>
                  <a:pt x="500043" y="541078"/>
                  <a:pt x="516487" y="502805"/>
                </a:cubicBezTo>
                <a:cubicBezTo>
                  <a:pt x="527698" y="478790"/>
                  <a:pt x="548627" y="469034"/>
                  <a:pt x="571050" y="452524"/>
                </a:cubicBezTo>
                <a:cubicBezTo>
                  <a:pt x="539657" y="439766"/>
                  <a:pt x="493316" y="442018"/>
                  <a:pt x="457438" y="432262"/>
                </a:cubicBezTo>
                <a:cubicBezTo>
                  <a:pt x="456691" y="448021"/>
                  <a:pt x="443984" y="447271"/>
                  <a:pt x="438004" y="459278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31" name="Text 27"/>
          <p:cNvSpPr/>
          <p:nvPr/>
        </p:nvSpPr>
        <p:spPr>
          <a:xfrm>
            <a:off x="10158095" y="3656965"/>
            <a:ext cx="1291590" cy="6769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8705215" y="3088640"/>
            <a:ext cx="2623820" cy="9286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复杂度分析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3EFEC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j0.png"/>
          <p:cNvPicPr>
            <a:picLocks noChangeAspect="1"/>
          </p:cNvPicPr>
          <p:nvPr/>
        </p:nvPicPr>
        <p:blipFill>
          <a:blip r:embed="rId3"/>
          <a:srcRect t="2" b="2"/>
          <a:stretch/>
        </p:blipFill>
        <p:spPr>
          <a:xfrm>
            <a:off x="-943610" y="-840740"/>
            <a:ext cx="15153005" cy="84918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715" y="1468755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时间复杂度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48715" y="1867535"/>
            <a:ext cx="10603230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时间复杂度：O(n log n)，每次合并的代价是 O(n)，递归深度是 log₂n，通过复杂度分析理解归并排序的效率。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时间复杂度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5ECE3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jg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3319145" y="1245235"/>
            <a:ext cx="9468485" cy="53066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1685" y="1985010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空间复杂度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81685" y="2383790"/>
            <a:ext cx="6138545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空间复杂度：O(n)，需要额外的数组来暂存合并结果，通过空间复杂度分析理解归并排序的资源消耗。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空间复杂度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稳定性分析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AF6ED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i0.jpe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 flipH="1">
            <a:off x="2546350" y="1050290"/>
            <a:ext cx="9533890" cy="53428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6905" y="3229610"/>
            <a:ext cx="4064000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稳定性说明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6905" y="3628390"/>
            <a:ext cx="3689350" cy="150316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稳定性：归并排序是稳定的排序算法，在合并过程中，如果两个元素相等，总是优先选择左边的元素，保证了相等元素的相对顺序不变。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课堂练习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5F2ED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6:58-d1nlcallcfb7ddgadkf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050290"/>
            <a:ext cx="9533890" cy="53428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练习 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801360" y="4006364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实现merge函数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5801360" y="4481195"/>
            <a:ext cx="5936615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merge </a:t>
            </a: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函数，提供一个简单的测试用例：merge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([1, 3, 5], [2, 4, 6])，</a:t>
            </a: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通过练习巩固对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merge 函数的理解。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2E8E6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6:59-d1nlcatlcfb7ddgadkg0.jpe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 flipH="1">
            <a:off x="-186690" y="2144395"/>
            <a:ext cx="8410575" cy="47136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46165" y="1536214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手动模拟过程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146165" y="2011045"/>
            <a:ext cx="5315585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提供数组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[7, 2, 9, 4, 1, 5, 3, 8]，手动模拟归并排序的分割与合并过程，加深对归并排序的理解。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练习 2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实战演练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8EFE2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l0.pn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>
            <a:off x="2712085" y="1330325"/>
            <a:ext cx="9479915" cy="53124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380379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实现代码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061720" y="4278630"/>
            <a:ext cx="4521200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提供一个模板代码，让学员实现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merge 函数，通过实战演练提升学员的编程能力。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在线IDE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solidFill>
            <a:srgbClr val="FCF2E8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6:58-d1nlcallcfb7ddgadkf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0000">
            <a:off x="120015" y="-246380"/>
            <a:ext cx="6543675" cy="36671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358900" y="4201795"/>
            <a:ext cx="1915160" cy="2038350"/>
          </a:xfrm>
          <a:custGeom>
            <a:avLst/>
            <a:gdLst/>
            <a:ahLst/>
            <a:cxnLst/>
            <a:rect l="l" t="t" r="r" b="b"/>
            <a:pathLst>
              <a:path w="1915160" h="2038350">
                <a:moveTo>
                  <a:pt x="1067018" y="202666"/>
                </a:moveTo>
                <a:cubicBezTo>
                  <a:pt x="1117828" y="192922"/>
                  <a:pt x="1176455" y="173435"/>
                  <a:pt x="1233129" y="159794"/>
                </a:cubicBezTo>
                <a:cubicBezTo>
                  <a:pt x="1248762" y="155897"/>
                  <a:pt x="1266351" y="157845"/>
                  <a:pt x="1281985" y="155897"/>
                </a:cubicBezTo>
                <a:cubicBezTo>
                  <a:pt x="1287847" y="155897"/>
                  <a:pt x="1293710" y="150051"/>
                  <a:pt x="1301527" y="150051"/>
                </a:cubicBezTo>
                <a:cubicBezTo>
                  <a:pt x="1317161" y="146153"/>
                  <a:pt x="1334749" y="151999"/>
                  <a:pt x="1350383" y="150051"/>
                </a:cubicBezTo>
                <a:cubicBezTo>
                  <a:pt x="1371880" y="146153"/>
                  <a:pt x="1401194" y="134461"/>
                  <a:pt x="1424645" y="130564"/>
                </a:cubicBezTo>
                <a:cubicBezTo>
                  <a:pt x="1453958" y="124717"/>
                  <a:pt x="1483272" y="128615"/>
                  <a:pt x="1512586" y="134461"/>
                </a:cubicBezTo>
                <a:cubicBezTo>
                  <a:pt x="1522357" y="190974"/>
                  <a:pt x="1543853" y="282563"/>
                  <a:pt x="1534082" y="327383"/>
                </a:cubicBezTo>
                <a:cubicBezTo>
                  <a:pt x="1543853" y="393639"/>
                  <a:pt x="1539945" y="457947"/>
                  <a:pt x="1559487" y="506664"/>
                </a:cubicBezTo>
                <a:cubicBezTo>
                  <a:pt x="1569259" y="578767"/>
                  <a:pt x="1582938" y="656715"/>
                  <a:pt x="1594664" y="728817"/>
                </a:cubicBezTo>
                <a:cubicBezTo>
                  <a:pt x="1608344" y="804817"/>
                  <a:pt x="1635703" y="871073"/>
                  <a:pt x="1659154" y="935380"/>
                </a:cubicBezTo>
                <a:cubicBezTo>
                  <a:pt x="1688468" y="1017226"/>
                  <a:pt x="1713873" y="1097123"/>
                  <a:pt x="1749049" y="1171174"/>
                </a:cubicBezTo>
                <a:cubicBezTo>
                  <a:pt x="1795951" y="1266661"/>
                  <a:pt x="1860441" y="1354353"/>
                  <a:pt x="1901480" y="1455686"/>
                </a:cubicBezTo>
                <a:cubicBezTo>
                  <a:pt x="1913206" y="1465429"/>
                  <a:pt x="1921023" y="1479070"/>
                  <a:pt x="1915160" y="1490763"/>
                </a:cubicBezTo>
                <a:cubicBezTo>
                  <a:pt x="1911252" y="1500506"/>
                  <a:pt x="1897572" y="1500506"/>
                  <a:pt x="1885846" y="1506352"/>
                </a:cubicBezTo>
                <a:cubicBezTo>
                  <a:pt x="1868258" y="1514147"/>
                  <a:pt x="1846761" y="1529737"/>
                  <a:pt x="1821356" y="1537532"/>
                </a:cubicBezTo>
                <a:cubicBezTo>
                  <a:pt x="1774454" y="1553121"/>
                  <a:pt x="1725598" y="1574557"/>
                  <a:pt x="1690422" y="1594044"/>
                </a:cubicBezTo>
                <a:cubicBezTo>
                  <a:pt x="1672834" y="1603788"/>
                  <a:pt x="1639611" y="1607685"/>
                  <a:pt x="1623978" y="1623275"/>
                </a:cubicBezTo>
                <a:cubicBezTo>
                  <a:pt x="1541899" y="1633018"/>
                  <a:pt x="1424645" y="1675890"/>
                  <a:pt x="1330841" y="1697326"/>
                </a:cubicBezTo>
                <a:cubicBezTo>
                  <a:pt x="1323024" y="1697326"/>
                  <a:pt x="1324978" y="1705121"/>
                  <a:pt x="1321070" y="1707069"/>
                </a:cubicBezTo>
                <a:cubicBezTo>
                  <a:pt x="1293710" y="1703172"/>
                  <a:pt x="1266351" y="1714864"/>
                  <a:pt x="1237037" y="1718762"/>
                </a:cubicBezTo>
                <a:cubicBezTo>
                  <a:pt x="1106103" y="1742146"/>
                  <a:pt x="969305" y="1757736"/>
                  <a:pt x="846188" y="1812300"/>
                </a:cubicBezTo>
                <a:cubicBezTo>
                  <a:pt x="762156" y="1849325"/>
                  <a:pt x="674214" y="1876607"/>
                  <a:pt x="599953" y="1913633"/>
                </a:cubicBezTo>
                <a:cubicBezTo>
                  <a:pt x="525692" y="1950658"/>
                  <a:pt x="465110" y="2001325"/>
                  <a:pt x="402574" y="2038350"/>
                </a:cubicBezTo>
                <a:cubicBezTo>
                  <a:pt x="388895" y="2020812"/>
                  <a:pt x="383032" y="1997427"/>
                  <a:pt x="373261" y="1975991"/>
                </a:cubicBezTo>
                <a:cubicBezTo>
                  <a:pt x="361535" y="1950658"/>
                  <a:pt x="345901" y="1921427"/>
                  <a:pt x="332222" y="1892197"/>
                </a:cubicBezTo>
                <a:cubicBezTo>
                  <a:pt x="326359" y="1880505"/>
                  <a:pt x="324405" y="1864915"/>
                  <a:pt x="320496" y="1853223"/>
                </a:cubicBezTo>
                <a:cubicBezTo>
                  <a:pt x="287274" y="1773326"/>
                  <a:pt x="254052" y="1687582"/>
                  <a:pt x="218875" y="1599890"/>
                </a:cubicBezTo>
                <a:cubicBezTo>
                  <a:pt x="213013" y="1588198"/>
                  <a:pt x="205196" y="1576506"/>
                  <a:pt x="201287" y="1566762"/>
                </a:cubicBezTo>
                <a:cubicBezTo>
                  <a:pt x="199333" y="1558967"/>
                  <a:pt x="201287" y="1547275"/>
                  <a:pt x="199333" y="1539480"/>
                </a:cubicBezTo>
                <a:cubicBezTo>
                  <a:pt x="181745" y="1484917"/>
                  <a:pt x="160248" y="1422558"/>
                  <a:pt x="142660" y="1362148"/>
                </a:cubicBezTo>
                <a:cubicBezTo>
                  <a:pt x="132889" y="1330968"/>
                  <a:pt x="123117" y="1297840"/>
                  <a:pt x="113346" y="1266661"/>
                </a:cubicBezTo>
                <a:cubicBezTo>
                  <a:pt x="107483" y="1249123"/>
                  <a:pt x="99666" y="1231584"/>
                  <a:pt x="95758" y="1214046"/>
                </a:cubicBezTo>
                <a:cubicBezTo>
                  <a:pt x="91850" y="1194559"/>
                  <a:pt x="93804" y="1175072"/>
                  <a:pt x="89895" y="1153636"/>
                </a:cubicBezTo>
                <a:cubicBezTo>
                  <a:pt x="78170" y="1089329"/>
                  <a:pt x="56673" y="1025021"/>
                  <a:pt x="44948" y="956816"/>
                </a:cubicBezTo>
                <a:cubicBezTo>
                  <a:pt x="39085" y="921740"/>
                  <a:pt x="35176" y="886663"/>
                  <a:pt x="31268" y="847689"/>
                </a:cubicBezTo>
                <a:cubicBezTo>
                  <a:pt x="21497" y="787279"/>
                  <a:pt x="15634" y="728817"/>
                  <a:pt x="13680" y="668407"/>
                </a:cubicBezTo>
                <a:cubicBezTo>
                  <a:pt x="11725" y="631382"/>
                  <a:pt x="0" y="594356"/>
                  <a:pt x="7817" y="561228"/>
                </a:cubicBezTo>
                <a:cubicBezTo>
                  <a:pt x="82078" y="530049"/>
                  <a:pt x="162202" y="481331"/>
                  <a:pt x="256006" y="455998"/>
                </a:cubicBezTo>
                <a:cubicBezTo>
                  <a:pt x="273594" y="444306"/>
                  <a:pt x="300954" y="432613"/>
                  <a:pt x="320496" y="430665"/>
                </a:cubicBezTo>
                <a:cubicBezTo>
                  <a:pt x="379124" y="399485"/>
                  <a:pt x="451431" y="381947"/>
                  <a:pt x="521783" y="362460"/>
                </a:cubicBezTo>
                <a:cubicBezTo>
                  <a:pt x="586273" y="346870"/>
                  <a:pt x="652718" y="313742"/>
                  <a:pt x="709391" y="309845"/>
                </a:cubicBezTo>
                <a:cubicBezTo>
                  <a:pt x="725025" y="300101"/>
                  <a:pt x="746522" y="294255"/>
                  <a:pt x="768018" y="290358"/>
                </a:cubicBezTo>
                <a:cubicBezTo>
                  <a:pt x="758247" y="251384"/>
                  <a:pt x="725025" y="196820"/>
                  <a:pt x="721116" y="153948"/>
                </a:cubicBezTo>
                <a:cubicBezTo>
                  <a:pt x="717208" y="105230"/>
                  <a:pt x="746522" y="72102"/>
                  <a:pt x="769972" y="33128"/>
                </a:cubicBezTo>
                <a:cubicBezTo>
                  <a:pt x="797332" y="31179"/>
                  <a:pt x="824691" y="7795"/>
                  <a:pt x="857914" y="3897"/>
                </a:cubicBezTo>
                <a:cubicBezTo>
                  <a:pt x="898953" y="0"/>
                  <a:pt x="926312" y="13641"/>
                  <a:pt x="963443" y="27282"/>
                </a:cubicBezTo>
                <a:cubicBezTo>
                  <a:pt x="975168" y="50666"/>
                  <a:pt x="998619" y="64307"/>
                  <a:pt x="1014253" y="85743"/>
                </a:cubicBezTo>
                <a:cubicBezTo>
                  <a:pt x="1035750" y="120820"/>
                  <a:pt x="1041613" y="167589"/>
                  <a:pt x="1067018" y="202666"/>
                </a:cubicBezTo>
                <a:close/>
                <a:moveTo>
                  <a:pt x="943900" y="494972"/>
                </a:moveTo>
                <a:cubicBezTo>
                  <a:pt x="930221" y="469639"/>
                  <a:pt x="916541" y="436511"/>
                  <a:pt x="904815" y="407280"/>
                </a:cubicBezTo>
                <a:cubicBezTo>
                  <a:pt x="885273" y="362460"/>
                  <a:pt x="869639" y="315691"/>
                  <a:pt x="873547" y="266973"/>
                </a:cubicBezTo>
                <a:cubicBezTo>
                  <a:pt x="889181" y="241640"/>
                  <a:pt x="916541" y="235794"/>
                  <a:pt x="953672" y="243589"/>
                </a:cubicBezTo>
                <a:cubicBezTo>
                  <a:pt x="994711" y="300101"/>
                  <a:pt x="1041613" y="411178"/>
                  <a:pt x="1068972" y="491075"/>
                </a:cubicBezTo>
                <a:cubicBezTo>
                  <a:pt x="1090469" y="549536"/>
                  <a:pt x="1139325" y="650869"/>
                  <a:pt x="1098286" y="695689"/>
                </a:cubicBezTo>
                <a:cubicBezTo>
                  <a:pt x="1094377" y="699587"/>
                  <a:pt x="1068972" y="722971"/>
                  <a:pt x="1055292" y="724920"/>
                </a:cubicBezTo>
                <a:cubicBezTo>
                  <a:pt x="1039658" y="726869"/>
                  <a:pt x="1004482" y="721022"/>
                  <a:pt x="994711" y="713228"/>
                </a:cubicBezTo>
                <a:cubicBezTo>
                  <a:pt x="982985" y="705433"/>
                  <a:pt x="982985" y="687894"/>
                  <a:pt x="973214" y="680100"/>
                </a:cubicBezTo>
                <a:cubicBezTo>
                  <a:pt x="893090" y="504716"/>
                  <a:pt x="805149" y="350768"/>
                  <a:pt x="775835" y="124717"/>
                </a:cubicBezTo>
                <a:cubicBezTo>
                  <a:pt x="791469" y="95487"/>
                  <a:pt x="820783" y="79897"/>
                  <a:pt x="850097" y="64307"/>
                </a:cubicBezTo>
                <a:cubicBezTo>
                  <a:pt x="887227" y="60410"/>
                  <a:pt x="918495" y="76000"/>
                  <a:pt x="947809" y="85743"/>
                </a:cubicBezTo>
                <a:cubicBezTo>
                  <a:pt x="965397" y="113025"/>
                  <a:pt x="988848" y="134461"/>
                  <a:pt x="1004482" y="163692"/>
                </a:cubicBezTo>
                <a:cubicBezTo>
                  <a:pt x="1014253" y="183179"/>
                  <a:pt x="1016207" y="208512"/>
                  <a:pt x="1033796" y="222153"/>
                </a:cubicBezTo>
                <a:cubicBezTo>
                  <a:pt x="1035750" y="214358"/>
                  <a:pt x="1039658" y="222153"/>
                  <a:pt x="1043567" y="218255"/>
                </a:cubicBezTo>
                <a:cubicBezTo>
                  <a:pt x="1033796" y="161743"/>
                  <a:pt x="1006436" y="124717"/>
                  <a:pt x="979077" y="76000"/>
                </a:cubicBezTo>
                <a:cubicBezTo>
                  <a:pt x="967351" y="70154"/>
                  <a:pt x="955626" y="60410"/>
                  <a:pt x="947809" y="46769"/>
                </a:cubicBezTo>
                <a:cubicBezTo>
                  <a:pt x="928266" y="38974"/>
                  <a:pt x="898953" y="23385"/>
                  <a:pt x="865730" y="27282"/>
                </a:cubicBezTo>
                <a:cubicBezTo>
                  <a:pt x="840325" y="31179"/>
                  <a:pt x="811012" y="44820"/>
                  <a:pt x="781698" y="54564"/>
                </a:cubicBezTo>
                <a:cubicBezTo>
                  <a:pt x="756293" y="77948"/>
                  <a:pt x="736750" y="114974"/>
                  <a:pt x="746522" y="159794"/>
                </a:cubicBezTo>
                <a:cubicBezTo>
                  <a:pt x="764110" y="198768"/>
                  <a:pt x="771927" y="247486"/>
                  <a:pt x="789515" y="288409"/>
                </a:cubicBezTo>
                <a:cubicBezTo>
                  <a:pt x="795378" y="331281"/>
                  <a:pt x="812966" y="356614"/>
                  <a:pt x="814920" y="391691"/>
                </a:cubicBezTo>
                <a:cubicBezTo>
                  <a:pt x="844234" y="459895"/>
                  <a:pt x="859868" y="533946"/>
                  <a:pt x="889181" y="598254"/>
                </a:cubicBezTo>
                <a:cubicBezTo>
                  <a:pt x="912632" y="650869"/>
                  <a:pt x="947809" y="711279"/>
                  <a:pt x="986894" y="744407"/>
                </a:cubicBezTo>
                <a:cubicBezTo>
                  <a:pt x="1004482" y="744407"/>
                  <a:pt x="1016207" y="754151"/>
                  <a:pt x="1035750" y="756099"/>
                </a:cubicBezTo>
                <a:cubicBezTo>
                  <a:pt x="1051384" y="748304"/>
                  <a:pt x="1082652" y="750253"/>
                  <a:pt x="1096331" y="746356"/>
                </a:cubicBezTo>
                <a:cubicBezTo>
                  <a:pt x="1098286" y="736612"/>
                  <a:pt x="1111965" y="732715"/>
                  <a:pt x="1123691" y="726869"/>
                </a:cubicBezTo>
                <a:cubicBezTo>
                  <a:pt x="1156913" y="683997"/>
                  <a:pt x="1139325" y="625536"/>
                  <a:pt x="1125645" y="570972"/>
                </a:cubicBezTo>
                <a:cubicBezTo>
                  <a:pt x="1121737" y="555382"/>
                  <a:pt x="1123691" y="541741"/>
                  <a:pt x="1117828" y="528100"/>
                </a:cubicBezTo>
                <a:cubicBezTo>
                  <a:pt x="1098286" y="467690"/>
                  <a:pt x="1067018" y="399485"/>
                  <a:pt x="1047475" y="352716"/>
                </a:cubicBezTo>
                <a:cubicBezTo>
                  <a:pt x="1033796" y="317640"/>
                  <a:pt x="1016207" y="284512"/>
                  <a:pt x="998619" y="257230"/>
                </a:cubicBezTo>
                <a:cubicBezTo>
                  <a:pt x="992756" y="243589"/>
                  <a:pt x="984939" y="227999"/>
                  <a:pt x="979077" y="222153"/>
                </a:cubicBezTo>
                <a:cubicBezTo>
                  <a:pt x="941946" y="181230"/>
                  <a:pt x="879410" y="210461"/>
                  <a:pt x="848142" y="243589"/>
                </a:cubicBezTo>
                <a:cubicBezTo>
                  <a:pt x="830554" y="311793"/>
                  <a:pt x="859868" y="370255"/>
                  <a:pt x="883319" y="428716"/>
                </a:cubicBezTo>
                <a:cubicBezTo>
                  <a:pt x="891136" y="452101"/>
                  <a:pt x="904815" y="477434"/>
                  <a:pt x="918495" y="498870"/>
                </a:cubicBezTo>
                <a:cubicBezTo>
                  <a:pt x="932175" y="520305"/>
                  <a:pt x="941946" y="555382"/>
                  <a:pt x="965397" y="551485"/>
                </a:cubicBezTo>
                <a:cubicBezTo>
                  <a:pt x="973214" y="533946"/>
                  <a:pt x="953672" y="514459"/>
                  <a:pt x="943900" y="494972"/>
                </a:cubicBezTo>
                <a:close/>
                <a:moveTo>
                  <a:pt x="979077" y="161743"/>
                </a:moveTo>
                <a:cubicBezTo>
                  <a:pt x="969305" y="142256"/>
                  <a:pt x="947809" y="113025"/>
                  <a:pt x="934129" y="103282"/>
                </a:cubicBezTo>
                <a:cubicBezTo>
                  <a:pt x="914587" y="91589"/>
                  <a:pt x="875502" y="79897"/>
                  <a:pt x="855959" y="85743"/>
                </a:cubicBezTo>
                <a:cubicBezTo>
                  <a:pt x="844234" y="89641"/>
                  <a:pt x="836417" y="103282"/>
                  <a:pt x="826646" y="109128"/>
                </a:cubicBezTo>
                <a:cubicBezTo>
                  <a:pt x="814920" y="114974"/>
                  <a:pt x="799286" y="116923"/>
                  <a:pt x="795378" y="132512"/>
                </a:cubicBezTo>
                <a:cubicBezTo>
                  <a:pt x="791469" y="146153"/>
                  <a:pt x="795378" y="171486"/>
                  <a:pt x="797332" y="183179"/>
                </a:cubicBezTo>
                <a:cubicBezTo>
                  <a:pt x="803195" y="216307"/>
                  <a:pt x="818829" y="251384"/>
                  <a:pt x="828600" y="278665"/>
                </a:cubicBezTo>
                <a:cubicBezTo>
                  <a:pt x="824691" y="220204"/>
                  <a:pt x="881364" y="187076"/>
                  <a:pt x="928266" y="185127"/>
                </a:cubicBezTo>
                <a:cubicBezTo>
                  <a:pt x="961488" y="185127"/>
                  <a:pt x="981031" y="208512"/>
                  <a:pt x="1002528" y="222153"/>
                </a:cubicBezTo>
                <a:cubicBezTo>
                  <a:pt x="992756" y="196820"/>
                  <a:pt x="994711" y="185127"/>
                  <a:pt x="979077" y="161743"/>
                </a:cubicBezTo>
                <a:close/>
                <a:moveTo>
                  <a:pt x="1414873" y="161743"/>
                </a:moveTo>
                <a:cubicBezTo>
                  <a:pt x="1391422" y="173435"/>
                  <a:pt x="1358200" y="167589"/>
                  <a:pt x="1326932" y="171486"/>
                </a:cubicBezTo>
                <a:cubicBezTo>
                  <a:pt x="1297619" y="175384"/>
                  <a:pt x="1268305" y="189025"/>
                  <a:pt x="1244854" y="190974"/>
                </a:cubicBezTo>
                <a:cubicBezTo>
                  <a:pt x="1231174" y="192922"/>
                  <a:pt x="1219449" y="189025"/>
                  <a:pt x="1205769" y="190974"/>
                </a:cubicBezTo>
                <a:cubicBezTo>
                  <a:pt x="1139325" y="202666"/>
                  <a:pt x="1082652" y="229948"/>
                  <a:pt x="1016207" y="247486"/>
                </a:cubicBezTo>
                <a:cubicBezTo>
                  <a:pt x="1049430" y="292306"/>
                  <a:pt x="1076789" y="374152"/>
                  <a:pt x="1106103" y="438460"/>
                </a:cubicBezTo>
                <a:cubicBezTo>
                  <a:pt x="1129554" y="535895"/>
                  <a:pt x="1190135" y="650869"/>
                  <a:pt x="1153004" y="742458"/>
                </a:cubicBezTo>
                <a:cubicBezTo>
                  <a:pt x="1123691" y="765843"/>
                  <a:pt x="1078743" y="765843"/>
                  <a:pt x="1037704" y="781432"/>
                </a:cubicBezTo>
                <a:cubicBezTo>
                  <a:pt x="1031841" y="777535"/>
                  <a:pt x="1022070" y="775586"/>
                  <a:pt x="1016207" y="771689"/>
                </a:cubicBezTo>
                <a:cubicBezTo>
                  <a:pt x="963443" y="769740"/>
                  <a:pt x="936083" y="724920"/>
                  <a:pt x="916541" y="687894"/>
                </a:cubicBezTo>
                <a:cubicBezTo>
                  <a:pt x="855959" y="578767"/>
                  <a:pt x="807103" y="426767"/>
                  <a:pt x="775835" y="309845"/>
                </a:cubicBezTo>
                <a:cubicBezTo>
                  <a:pt x="750430" y="313742"/>
                  <a:pt x="726979" y="323486"/>
                  <a:pt x="707437" y="329332"/>
                </a:cubicBezTo>
                <a:cubicBezTo>
                  <a:pt x="672260" y="339075"/>
                  <a:pt x="650764" y="346870"/>
                  <a:pt x="625358" y="352716"/>
                </a:cubicBezTo>
                <a:cubicBezTo>
                  <a:pt x="601907" y="358563"/>
                  <a:pt x="580411" y="368306"/>
                  <a:pt x="558914" y="376101"/>
                </a:cubicBezTo>
                <a:cubicBezTo>
                  <a:pt x="515921" y="389742"/>
                  <a:pt x="470973" y="395588"/>
                  <a:pt x="427980" y="409229"/>
                </a:cubicBezTo>
                <a:cubicBezTo>
                  <a:pt x="400620" y="417024"/>
                  <a:pt x="375215" y="432613"/>
                  <a:pt x="349810" y="442357"/>
                </a:cubicBezTo>
                <a:cubicBezTo>
                  <a:pt x="279457" y="469639"/>
                  <a:pt x="209104" y="489126"/>
                  <a:pt x="140706" y="526152"/>
                </a:cubicBezTo>
                <a:cubicBezTo>
                  <a:pt x="101621" y="528100"/>
                  <a:pt x="72307" y="563177"/>
                  <a:pt x="31268" y="570972"/>
                </a:cubicBezTo>
                <a:cubicBezTo>
                  <a:pt x="29314" y="682048"/>
                  <a:pt x="39085" y="795073"/>
                  <a:pt x="60582" y="919791"/>
                </a:cubicBezTo>
                <a:cubicBezTo>
                  <a:pt x="68399" y="966560"/>
                  <a:pt x="89895" y="1011380"/>
                  <a:pt x="95758" y="1062047"/>
                </a:cubicBezTo>
                <a:cubicBezTo>
                  <a:pt x="105529" y="1136098"/>
                  <a:pt x="119209" y="1208200"/>
                  <a:pt x="140706" y="1280302"/>
                </a:cubicBezTo>
                <a:cubicBezTo>
                  <a:pt x="162202" y="1354353"/>
                  <a:pt x="175882" y="1430353"/>
                  <a:pt x="199333" y="1498558"/>
                </a:cubicBezTo>
                <a:cubicBezTo>
                  <a:pt x="216921" y="1555070"/>
                  <a:pt x="240372" y="1611583"/>
                  <a:pt x="261869" y="1662249"/>
                </a:cubicBezTo>
                <a:cubicBezTo>
                  <a:pt x="281411" y="1709018"/>
                  <a:pt x="298999" y="1749941"/>
                  <a:pt x="314633" y="1792813"/>
                </a:cubicBezTo>
                <a:cubicBezTo>
                  <a:pt x="343947" y="1870761"/>
                  <a:pt x="375215" y="1948709"/>
                  <a:pt x="414300" y="2013017"/>
                </a:cubicBezTo>
                <a:cubicBezTo>
                  <a:pt x="523738" y="1917530"/>
                  <a:pt x="670306" y="1868812"/>
                  <a:pt x="799286" y="1812300"/>
                </a:cubicBezTo>
                <a:cubicBezTo>
                  <a:pt x="938038" y="1751890"/>
                  <a:pt x="1102194" y="1732403"/>
                  <a:pt x="1254625" y="1695377"/>
                </a:cubicBezTo>
                <a:cubicBezTo>
                  <a:pt x="1324978" y="1677839"/>
                  <a:pt x="1377743" y="1660300"/>
                  <a:pt x="1436370" y="1642762"/>
                </a:cubicBezTo>
                <a:cubicBezTo>
                  <a:pt x="1498906" y="1623275"/>
                  <a:pt x="1563396" y="1609634"/>
                  <a:pt x="1622023" y="1586249"/>
                </a:cubicBezTo>
                <a:cubicBezTo>
                  <a:pt x="1680651" y="1564814"/>
                  <a:pt x="1733415" y="1535583"/>
                  <a:pt x="1790088" y="1519993"/>
                </a:cubicBezTo>
                <a:cubicBezTo>
                  <a:pt x="1811585" y="1496609"/>
                  <a:pt x="1858487" y="1488814"/>
                  <a:pt x="1885846" y="1475173"/>
                </a:cubicBezTo>
                <a:cubicBezTo>
                  <a:pt x="1876075" y="1432301"/>
                  <a:pt x="1844807" y="1405019"/>
                  <a:pt x="1823310" y="1367994"/>
                </a:cubicBezTo>
                <a:cubicBezTo>
                  <a:pt x="1799860" y="1321225"/>
                  <a:pt x="1772500" y="1280302"/>
                  <a:pt x="1752958" y="1237430"/>
                </a:cubicBezTo>
                <a:cubicBezTo>
                  <a:pt x="1709964" y="1138046"/>
                  <a:pt x="1668925" y="1042560"/>
                  <a:pt x="1637657" y="941227"/>
                </a:cubicBezTo>
                <a:cubicBezTo>
                  <a:pt x="1622023" y="894458"/>
                  <a:pt x="1602481" y="849637"/>
                  <a:pt x="1590755" y="802868"/>
                </a:cubicBezTo>
                <a:cubicBezTo>
                  <a:pt x="1577076" y="750253"/>
                  <a:pt x="1571213" y="693741"/>
                  <a:pt x="1561442" y="637228"/>
                </a:cubicBezTo>
                <a:cubicBezTo>
                  <a:pt x="1553625" y="586562"/>
                  <a:pt x="1539945" y="533946"/>
                  <a:pt x="1530174" y="479383"/>
                </a:cubicBezTo>
                <a:cubicBezTo>
                  <a:pt x="1508677" y="368306"/>
                  <a:pt x="1524311" y="259178"/>
                  <a:pt x="1489135" y="153948"/>
                </a:cubicBezTo>
                <a:cubicBezTo>
                  <a:pt x="1487180" y="153948"/>
                  <a:pt x="1485226" y="153948"/>
                  <a:pt x="1483272" y="153948"/>
                </a:cubicBezTo>
                <a:cubicBezTo>
                  <a:pt x="1448095" y="157845"/>
                  <a:pt x="1442233" y="167589"/>
                  <a:pt x="1414873" y="161743"/>
                </a:cubicBezTo>
                <a:close/>
                <a:moveTo>
                  <a:pt x="1029887" y="705433"/>
                </a:moveTo>
                <a:cubicBezTo>
                  <a:pt x="1043567" y="707382"/>
                  <a:pt x="1068972" y="695689"/>
                  <a:pt x="1067018" y="689843"/>
                </a:cubicBezTo>
                <a:cubicBezTo>
                  <a:pt x="1090469" y="676202"/>
                  <a:pt x="1094377" y="641125"/>
                  <a:pt x="1092423" y="613843"/>
                </a:cubicBezTo>
                <a:cubicBezTo>
                  <a:pt x="1041613" y="494972"/>
                  <a:pt x="1010345" y="360511"/>
                  <a:pt x="939992" y="266973"/>
                </a:cubicBezTo>
                <a:cubicBezTo>
                  <a:pt x="916541" y="263076"/>
                  <a:pt x="902861" y="259178"/>
                  <a:pt x="895044" y="272819"/>
                </a:cubicBezTo>
                <a:cubicBezTo>
                  <a:pt x="902861" y="272819"/>
                  <a:pt x="895044" y="274768"/>
                  <a:pt x="895044" y="274768"/>
                </a:cubicBezTo>
                <a:cubicBezTo>
                  <a:pt x="885273" y="341024"/>
                  <a:pt x="920449" y="376101"/>
                  <a:pt x="936083" y="426767"/>
                </a:cubicBezTo>
                <a:cubicBezTo>
                  <a:pt x="941946" y="446254"/>
                  <a:pt x="947809" y="452101"/>
                  <a:pt x="953672" y="467690"/>
                </a:cubicBezTo>
                <a:cubicBezTo>
                  <a:pt x="955626" y="473536"/>
                  <a:pt x="955626" y="481331"/>
                  <a:pt x="957580" y="487177"/>
                </a:cubicBezTo>
                <a:cubicBezTo>
                  <a:pt x="973214" y="518357"/>
                  <a:pt x="1018162" y="543690"/>
                  <a:pt x="982985" y="574869"/>
                </a:cubicBezTo>
                <a:cubicBezTo>
                  <a:pt x="973214" y="570972"/>
                  <a:pt x="957580" y="578767"/>
                  <a:pt x="945855" y="580715"/>
                </a:cubicBezTo>
                <a:cubicBezTo>
                  <a:pt x="969305" y="613843"/>
                  <a:pt x="986894" y="699587"/>
                  <a:pt x="1029887" y="705433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6" name="Text 3"/>
          <p:cNvSpPr/>
          <p:nvPr/>
        </p:nvSpPr>
        <p:spPr>
          <a:xfrm>
            <a:off x="1358900" y="4201795"/>
            <a:ext cx="1915160" cy="2038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87805" y="4622800"/>
            <a:ext cx="1894840" cy="1446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8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13.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63065" y="5089525"/>
            <a:ext cx="444436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实战演练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83705" y="4201795"/>
            <a:ext cx="1915160" cy="2038350"/>
          </a:xfrm>
          <a:custGeom>
            <a:avLst/>
            <a:gdLst/>
            <a:ahLst/>
            <a:cxnLst/>
            <a:rect l="l" t="t" r="r" b="b"/>
            <a:pathLst>
              <a:path w="1915160" h="2038350">
                <a:moveTo>
                  <a:pt x="1067018" y="202666"/>
                </a:moveTo>
                <a:cubicBezTo>
                  <a:pt x="1117828" y="192922"/>
                  <a:pt x="1176455" y="173435"/>
                  <a:pt x="1233129" y="159794"/>
                </a:cubicBezTo>
                <a:cubicBezTo>
                  <a:pt x="1248762" y="155897"/>
                  <a:pt x="1266351" y="157845"/>
                  <a:pt x="1281985" y="155897"/>
                </a:cubicBezTo>
                <a:cubicBezTo>
                  <a:pt x="1287847" y="155897"/>
                  <a:pt x="1293710" y="150051"/>
                  <a:pt x="1301527" y="150051"/>
                </a:cubicBezTo>
                <a:cubicBezTo>
                  <a:pt x="1317161" y="146153"/>
                  <a:pt x="1334749" y="151999"/>
                  <a:pt x="1350383" y="150051"/>
                </a:cubicBezTo>
                <a:cubicBezTo>
                  <a:pt x="1371880" y="146153"/>
                  <a:pt x="1401194" y="134461"/>
                  <a:pt x="1424645" y="130564"/>
                </a:cubicBezTo>
                <a:cubicBezTo>
                  <a:pt x="1453958" y="124717"/>
                  <a:pt x="1483272" y="128615"/>
                  <a:pt x="1512586" y="134461"/>
                </a:cubicBezTo>
                <a:cubicBezTo>
                  <a:pt x="1522357" y="190974"/>
                  <a:pt x="1543853" y="282563"/>
                  <a:pt x="1534082" y="327383"/>
                </a:cubicBezTo>
                <a:cubicBezTo>
                  <a:pt x="1543853" y="393639"/>
                  <a:pt x="1539945" y="457947"/>
                  <a:pt x="1559487" y="506664"/>
                </a:cubicBezTo>
                <a:cubicBezTo>
                  <a:pt x="1569259" y="578767"/>
                  <a:pt x="1582938" y="656715"/>
                  <a:pt x="1594664" y="728817"/>
                </a:cubicBezTo>
                <a:cubicBezTo>
                  <a:pt x="1608344" y="804817"/>
                  <a:pt x="1635703" y="871073"/>
                  <a:pt x="1659154" y="935380"/>
                </a:cubicBezTo>
                <a:cubicBezTo>
                  <a:pt x="1688468" y="1017226"/>
                  <a:pt x="1713873" y="1097123"/>
                  <a:pt x="1749049" y="1171174"/>
                </a:cubicBezTo>
                <a:cubicBezTo>
                  <a:pt x="1795951" y="1266661"/>
                  <a:pt x="1860441" y="1354353"/>
                  <a:pt x="1901480" y="1455686"/>
                </a:cubicBezTo>
                <a:cubicBezTo>
                  <a:pt x="1913206" y="1465429"/>
                  <a:pt x="1921023" y="1479070"/>
                  <a:pt x="1915160" y="1490763"/>
                </a:cubicBezTo>
                <a:cubicBezTo>
                  <a:pt x="1911252" y="1500506"/>
                  <a:pt x="1897572" y="1500506"/>
                  <a:pt x="1885846" y="1506352"/>
                </a:cubicBezTo>
                <a:cubicBezTo>
                  <a:pt x="1868258" y="1514147"/>
                  <a:pt x="1846761" y="1529737"/>
                  <a:pt x="1821356" y="1537532"/>
                </a:cubicBezTo>
                <a:cubicBezTo>
                  <a:pt x="1774454" y="1553121"/>
                  <a:pt x="1725598" y="1574557"/>
                  <a:pt x="1690422" y="1594044"/>
                </a:cubicBezTo>
                <a:cubicBezTo>
                  <a:pt x="1672834" y="1603788"/>
                  <a:pt x="1639611" y="1607685"/>
                  <a:pt x="1623978" y="1623275"/>
                </a:cubicBezTo>
                <a:cubicBezTo>
                  <a:pt x="1541899" y="1633018"/>
                  <a:pt x="1424645" y="1675890"/>
                  <a:pt x="1330841" y="1697326"/>
                </a:cubicBezTo>
                <a:cubicBezTo>
                  <a:pt x="1323024" y="1697326"/>
                  <a:pt x="1324978" y="1705121"/>
                  <a:pt x="1321070" y="1707069"/>
                </a:cubicBezTo>
                <a:cubicBezTo>
                  <a:pt x="1293710" y="1703172"/>
                  <a:pt x="1266351" y="1714864"/>
                  <a:pt x="1237037" y="1718762"/>
                </a:cubicBezTo>
                <a:cubicBezTo>
                  <a:pt x="1106103" y="1742146"/>
                  <a:pt x="969305" y="1757736"/>
                  <a:pt x="846188" y="1812300"/>
                </a:cubicBezTo>
                <a:cubicBezTo>
                  <a:pt x="762156" y="1849325"/>
                  <a:pt x="674214" y="1876607"/>
                  <a:pt x="599953" y="1913633"/>
                </a:cubicBezTo>
                <a:cubicBezTo>
                  <a:pt x="525692" y="1950658"/>
                  <a:pt x="465110" y="2001325"/>
                  <a:pt x="402574" y="2038350"/>
                </a:cubicBezTo>
                <a:cubicBezTo>
                  <a:pt x="388895" y="2020812"/>
                  <a:pt x="383032" y="1997427"/>
                  <a:pt x="373261" y="1975991"/>
                </a:cubicBezTo>
                <a:cubicBezTo>
                  <a:pt x="361535" y="1950658"/>
                  <a:pt x="345901" y="1921427"/>
                  <a:pt x="332222" y="1892197"/>
                </a:cubicBezTo>
                <a:cubicBezTo>
                  <a:pt x="326359" y="1880505"/>
                  <a:pt x="324405" y="1864915"/>
                  <a:pt x="320496" y="1853223"/>
                </a:cubicBezTo>
                <a:cubicBezTo>
                  <a:pt x="287274" y="1773326"/>
                  <a:pt x="254052" y="1687582"/>
                  <a:pt x="218875" y="1599890"/>
                </a:cubicBezTo>
                <a:cubicBezTo>
                  <a:pt x="213013" y="1588198"/>
                  <a:pt x="205196" y="1576506"/>
                  <a:pt x="201287" y="1566762"/>
                </a:cubicBezTo>
                <a:cubicBezTo>
                  <a:pt x="199333" y="1558967"/>
                  <a:pt x="201287" y="1547275"/>
                  <a:pt x="199333" y="1539480"/>
                </a:cubicBezTo>
                <a:cubicBezTo>
                  <a:pt x="181745" y="1484917"/>
                  <a:pt x="160248" y="1422558"/>
                  <a:pt x="142660" y="1362148"/>
                </a:cubicBezTo>
                <a:cubicBezTo>
                  <a:pt x="132889" y="1330968"/>
                  <a:pt x="123117" y="1297840"/>
                  <a:pt x="113346" y="1266661"/>
                </a:cubicBezTo>
                <a:cubicBezTo>
                  <a:pt x="107483" y="1249123"/>
                  <a:pt x="99666" y="1231584"/>
                  <a:pt x="95758" y="1214046"/>
                </a:cubicBezTo>
                <a:cubicBezTo>
                  <a:pt x="91850" y="1194559"/>
                  <a:pt x="93804" y="1175072"/>
                  <a:pt x="89895" y="1153636"/>
                </a:cubicBezTo>
                <a:cubicBezTo>
                  <a:pt x="78170" y="1089329"/>
                  <a:pt x="56673" y="1025021"/>
                  <a:pt x="44948" y="956816"/>
                </a:cubicBezTo>
                <a:cubicBezTo>
                  <a:pt x="39085" y="921740"/>
                  <a:pt x="35176" y="886663"/>
                  <a:pt x="31268" y="847689"/>
                </a:cubicBezTo>
                <a:cubicBezTo>
                  <a:pt x="21497" y="787279"/>
                  <a:pt x="15634" y="728817"/>
                  <a:pt x="13680" y="668407"/>
                </a:cubicBezTo>
                <a:cubicBezTo>
                  <a:pt x="11725" y="631382"/>
                  <a:pt x="0" y="594356"/>
                  <a:pt x="7817" y="561228"/>
                </a:cubicBezTo>
                <a:cubicBezTo>
                  <a:pt x="82078" y="530049"/>
                  <a:pt x="162202" y="481331"/>
                  <a:pt x="256006" y="455998"/>
                </a:cubicBezTo>
                <a:cubicBezTo>
                  <a:pt x="273594" y="444306"/>
                  <a:pt x="300954" y="432613"/>
                  <a:pt x="320496" y="430665"/>
                </a:cubicBezTo>
                <a:cubicBezTo>
                  <a:pt x="379124" y="399485"/>
                  <a:pt x="451431" y="381947"/>
                  <a:pt x="521783" y="362460"/>
                </a:cubicBezTo>
                <a:cubicBezTo>
                  <a:pt x="586273" y="346870"/>
                  <a:pt x="652718" y="313742"/>
                  <a:pt x="709391" y="309845"/>
                </a:cubicBezTo>
                <a:cubicBezTo>
                  <a:pt x="725025" y="300101"/>
                  <a:pt x="746522" y="294255"/>
                  <a:pt x="768018" y="290358"/>
                </a:cubicBezTo>
                <a:cubicBezTo>
                  <a:pt x="758247" y="251384"/>
                  <a:pt x="725025" y="196820"/>
                  <a:pt x="721116" y="153948"/>
                </a:cubicBezTo>
                <a:cubicBezTo>
                  <a:pt x="717208" y="105230"/>
                  <a:pt x="746522" y="72102"/>
                  <a:pt x="769972" y="33128"/>
                </a:cubicBezTo>
                <a:cubicBezTo>
                  <a:pt x="797332" y="31179"/>
                  <a:pt x="824691" y="7795"/>
                  <a:pt x="857914" y="3897"/>
                </a:cubicBezTo>
                <a:cubicBezTo>
                  <a:pt x="898953" y="0"/>
                  <a:pt x="926312" y="13641"/>
                  <a:pt x="963443" y="27282"/>
                </a:cubicBezTo>
                <a:cubicBezTo>
                  <a:pt x="975168" y="50666"/>
                  <a:pt x="998619" y="64307"/>
                  <a:pt x="1014253" y="85743"/>
                </a:cubicBezTo>
                <a:cubicBezTo>
                  <a:pt x="1035750" y="120820"/>
                  <a:pt x="1041613" y="167589"/>
                  <a:pt x="1067018" y="202666"/>
                </a:cubicBezTo>
                <a:close/>
                <a:moveTo>
                  <a:pt x="943900" y="494972"/>
                </a:moveTo>
                <a:cubicBezTo>
                  <a:pt x="930221" y="469639"/>
                  <a:pt x="916541" y="436511"/>
                  <a:pt x="904815" y="407280"/>
                </a:cubicBezTo>
                <a:cubicBezTo>
                  <a:pt x="885273" y="362460"/>
                  <a:pt x="869639" y="315691"/>
                  <a:pt x="873547" y="266973"/>
                </a:cubicBezTo>
                <a:cubicBezTo>
                  <a:pt x="889181" y="241640"/>
                  <a:pt x="916541" y="235794"/>
                  <a:pt x="953672" y="243589"/>
                </a:cubicBezTo>
                <a:cubicBezTo>
                  <a:pt x="994711" y="300101"/>
                  <a:pt x="1041613" y="411178"/>
                  <a:pt x="1068972" y="491075"/>
                </a:cubicBezTo>
                <a:cubicBezTo>
                  <a:pt x="1090469" y="549536"/>
                  <a:pt x="1139325" y="650869"/>
                  <a:pt x="1098286" y="695689"/>
                </a:cubicBezTo>
                <a:cubicBezTo>
                  <a:pt x="1094377" y="699587"/>
                  <a:pt x="1068972" y="722971"/>
                  <a:pt x="1055292" y="724920"/>
                </a:cubicBezTo>
                <a:cubicBezTo>
                  <a:pt x="1039658" y="726869"/>
                  <a:pt x="1004482" y="721022"/>
                  <a:pt x="994711" y="713228"/>
                </a:cubicBezTo>
                <a:cubicBezTo>
                  <a:pt x="982985" y="705433"/>
                  <a:pt x="982985" y="687894"/>
                  <a:pt x="973214" y="680100"/>
                </a:cubicBezTo>
                <a:cubicBezTo>
                  <a:pt x="893090" y="504716"/>
                  <a:pt x="805149" y="350768"/>
                  <a:pt x="775835" y="124717"/>
                </a:cubicBezTo>
                <a:cubicBezTo>
                  <a:pt x="791469" y="95487"/>
                  <a:pt x="820783" y="79897"/>
                  <a:pt x="850097" y="64307"/>
                </a:cubicBezTo>
                <a:cubicBezTo>
                  <a:pt x="887227" y="60410"/>
                  <a:pt x="918495" y="76000"/>
                  <a:pt x="947809" y="85743"/>
                </a:cubicBezTo>
                <a:cubicBezTo>
                  <a:pt x="965397" y="113025"/>
                  <a:pt x="988848" y="134461"/>
                  <a:pt x="1004482" y="163692"/>
                </a:cubicBezTo>
                <a:cubicBezTo>
                  <a:pt x="1014253" y="183179"/>
                  <a:pt x="1016207" y="208512"/>
                  <a:pt x="1033796" y="222153"/>
                </a:cubicBezTo>
                <a:cubicBezTo>
                  <a:pt x="1035750" y="214358"/>
                  <a:pt x="1039658" y="222153"/>
                  <a:pt x="1043567" y="218255"/>
                </a:cubicBezTo>
                <a:cubicBezTo>
                  <a:pt x="1033796" y="161743"/>
                  <a:pt x="1006436" y="124717"/>
                  <a:pt x="979077" y="76000"/>
                </a:cubicBezTo>
                <a:cubicBezTo>
                  <a:pt x="967351" y="70154"/>
                  <a:pt x="955626" y="60410"/>
                  <a:pt x="947809" y="46769"/>
                </a:cubicBezTo>
                <a:cubicBezTo>
                  <a:pt x="928266" y="38974"/>
                  <a:pt x="898953" y="23385"/>
                  <a:pt x="865730" y="27282"/>
                </a:cubicBezTo>
                <a:cubicBezTo>
                  <a:pt x="840325" y="31179"/>
                  <a:pt x="811012" y="44820"/>
                  <a:pt x="781698" y="54564"/>
                </a:cubicBezTo>
                <a:cubicBezTo>
                  <a:pt x="756293" y="77948"/>
                  <a:pt x="736750" y="114974"/>
                  <a:pt x="746522" y="159794"/>
                </a:cubicBezTo>
                <a:cubicBezTo>
                  <a:pt x="764110" y="198768"/>
                  <a:pt x="771927" y="247486"/>
                  <a:pt x="789515" y="288409"/>
                </a:cubicBezTo>
                <a:cubicBezTo>
                  <a:pt x="795378" y="331281"/>
                  <a:pt x="812966" y="356614"/>
                  <a:pt x="814920" y="391691"/>
                </a:cubicBezTo>
                <a:cubicBezTo>
                  <a:pt x="844234" y="459895"/>
                  <a:pt x="859868" y="533946"/>
                  <a:pt x="889181" y="598254"/>
                </a:cubicBezTo>
                <a:cubicBezTo>
                  <a:pt x="912632" y="650869"/>
                  <a:pt x="947809" y="711279"/>
                  <a:pt x="986894" y="744407"/>
                </a:cubicBezTo>
                <a:cubicBezTo>
                  <a:pt x="1004482" y="744407"/>
                  <a:pt x="1016207" y="754151"/>
                  <a:pt x="1035750" y="756099"/>
                </a:cubicBezTo>
                <a:cubicBezTo>
                  <a:pt x="1051384" y="748304"/>
                  <a:pt x="1082652" y="750253"/>
                  <a:pt x="1096331" y="746356"/>
                </a:cubicBezTo>
                <a:cubicBezTo>
                  <a:pt x="1098286" y="736612"/>
                  <a:pt x="1111965" y="732715"/>
                  <a:pt x="1123691" y="726869"/>
                </a:cubicBezTo>
                <a:cubicBezTo>
                  <a:pt x="1156913" y="683997"/>
                  <a:pt x="1139325" y="625536"/>
                  <a:pt x="1125645" y="570972"/>
                </a:cubicBezTo>
                <a:cubicBezTo>
                  <a:pt x="1121737" y="555382"/>
                  <a:pt x="1123691" y="541741"/>
                  <a:pt x="1117828" y="528100"/>
                </a:cubicBezTo>
                <a:cubicBezTo>
                  <a:pt x="1098286" y="467690"/>
                  <a:pt x="1067018" y="399485"/>
                  <a:pt x="1047475" y="352716"/>
                </a:cubicBezTo>
                <a:cubicBezTo>
                  <a:pt x="1033796" y="317640"/>
                  <a:pt x="1016207" y="284512"/>
                  <a:pt x="998619" y="257230"/>
                </a:cubicBezTo>
                <a:cubicBezTo>
                  <a:pt x="992756" y="243589"/>
                  <a:pt x="984939" y="227999"/>
                  <a:pt x="979077" y="222153"/>
                </a:cubicBezTo>
                <a:cubicBezTo>
                  <a:pt x="941946" y="181230"/>
                  <a:pt x="879410" y="210461"/>
                  <a:pt x="848142" y="243589"/>
                </a:cubicBezTo>
                <a:cubicBezTo>
                  <a:pt x="830554" y="311793"/>
                  <a:pt x="859868" y="370255"/>
                  <a:pt x="883319" y="428716"/>
                </a:cubicBezTo>
                <a:cubicBezTo>
                  <a:pt x="891136" y="452101"/>
                  <a:pt x="904815" y="477434"/>
                  <a:pt x="918495" y="498870"/>
                </a:cubicBezTo>
                <a:cubicBezTo>
                  <a:pt x="932175" y="520305"/>
                  <a:pt x="941946" y="555382"/>
                  <a:pt x="965397" y="551485"/>
                </a:cubicBezTo>
                <a:cubicBezTo>
                  <a:pt x="973214" y="533946"/>
                  <a:pt x="953672" y="514459"/>
                  <a:pt x="943900" y="494972"/>
                </a:cubicBezTo>
                <a:close/>
                <a:moveTo>
                  <a:pt x="979077" y="161743"/>
                </a:moveTo>
                <a:cubicBezTo>
                  <a:pt x="969305" y="142256"/>
                  <a:pt x="947809" y="113025"/>
                  <a:pt x="934129" y="103282"/>
                </a:cubicBezTo>
                <a:cubicBezTo>
                  <a:pt x="914587" y="91589"/>
                  <a:pt x="875502" y="79897"/>
                  <a:pt x="855959" y="85743"/>
                </a:cubicBezTo>
                <a:cubicBezTo>
                  <a:pt x="844234" y="89641"/>
                  <a:pt x="836417" y="103282"/>
                  <a:pt x="826646" y="109128"/>
                </a:cubicBezTo>
                <a:cubicBezTo>
                  <a:pt x="814920" y="114974"/>
                  <a:pt x="799286" y="116923"/>
                  <a:pt x="795378" y="132512"/>
                </a:cubicBezTo>
                <a:cubicBezTo>
                  <a:pt x="791469" y="146153"/>
                  <a:pt x="795378" y="171486"/>
                  <a:pt x="797332" y="183179"/>
                </a:cubicBezTo>
                <a:cubicBezTo>
                  <a:pt x="803195" y="216307"/>
                  <a:pt x="818829" y="251384"/>
                  <a:pt x="828600" y="278665"/>
                </a:cubicBezTo>
                <a:cubicBezTo>
                  <a:pt x="824691" y="220204"/>
                  <a:pt x="881364" y="187076"/>
                  <a:pt x="928266" y="185127"/>
                </a:cubicBezTo>
                <a:cubicBezTo>
                  <a:pt x="961488" y="185127"/>
                  <a:pt x="981031" y="208512"/>
                  <a:pt x="1002528" y="222153"/>
                </a:cubicBezTo>
                <a:cubicBezTo>
                  <a:pt x="992756" y="196820"/>
                  <a:pt x="994711" y="185127"/>
                  <a:pt x="979077" y="161743"/>
                </a:cubicBezTo>
                <a:close/>
                <a:moveTo>
                  <a:pt x="1414873" y="161743"/>
                </a:moveTo>
                <a:cubicBezTo>
                  <a:pt x="1391422" y="173435"/>
                  <a:pt x="1358200" y="167589"/>
                  <a:pt x="1326932" y="171486"/>
                </a:cubicBezTo>
                <a:cubicBezTo>
                  <a:pt x="1297619" y="175384"/>
                  <a:pt x="1268305" y="189025"/>
                  <a:pt x="1244854" y="190974"/>
                </a:cubicBezTo>
                <a:cubicBezTo>
                  <a:pt x="1231174" y="192922"/>
                  <a:pt x="1219449" y="189025"/>
                  <a:pt x="1205769" y="190974"/>
                </a:cubicBezTo>
                <a:cubicBezTo>
                  <a:pt x="1139325" y="202666"/>
                  <a:pt x="1082652" y="229948"/>
                  <a:pt x="1016207" y="247486"/>
                </a:cubicBezTo>
                <a:cubicBezTo>
                  <a:pt x="1049430" y="292306"/>
                  <a:pt x="1076789" y="374152"/>
                  <a:pt x="1106103" y="438460"/>
                </a:cubicBezTo>
                <a:cubicBezTo>
                  <a:pt x="1129554" y="535895"/>
                  <a:pt x="1190135" y="650869"/>
                  <a:pt x="1153004" y="742458"/>
                </a:cubicBezTo>
                <a:cubicBezTo>
                  <a:pt x="1123691" y="765843"/>
                  <a:pt x="1078743" y="765843"/>
                  <a:pt x="1037704" y="781432"/>
                </a:cubicBezTo>
                <a:cubicBezTo>
                  <a:pt x="1031841" y="777535"/>
                  <a:pt x="1022070" y="775586"/>
                  <a:pt x="1016207" y="771689"/>
                </a:cubicBezTo>
                <a:cubicBezTo>
                  <a:pt x="963443" y="769740"/>
                  <a:pt x="936083" y="724920"/>
                  <a:pt x="916541" y="687894"/>
                </a:cubicBezTo>
                <a:cubicBezTo>
                  <a:pt x="855959" y="578767"/>
                  <a:pt x="807103" y="426767"/>
                  <a:pt x="775835" y="309845"/>
                </a:cubicBezTo>
                <a:cubicBezTo>
                  <a:pt x="750430" y="313742"/>
                  <a:pt x="726979" y="323486"/>
                  <a:pt x="707437" y="329332"/>
                </a:cubicBezTo>
                <a:cubicBezTo>
                  <a:pt x="672260" y="339075"/>
                  <a:pt x="650764" y="346870"/>
                  <a:pt x="625358" y="352716"/>
                </a:cubicBezTo>
                <a:cubicBezTo>
                  <a:pt x="601907" y="358563"/>
                  <a:pt x="580411" y="368306"/>
                  <a:pt x="558914" y="376101"/>
                </a:cubicBezTo>
                <a:cubicBezTo>
                  <a:pt x="515921" y="389742"/>
                  <a:pt x="470973" y="395588"/>
                  <a:pt x="427980" y="409229"/>
                </a:cubicBezTo>
                <a:cubicBezTo>
                  <a:pt x="400620" y="417024"/>
                  <a:pt x="375215" y="432613"/>
                  <a:pt x="349810" y="442357"/>
                </a:cubicBezTo>
                <a:cubicBezTo>
                  <a:pt x="279457" y="469639"/>
                  <a:pt x="209104" y="489126"/>
                  <a:pt x="140706" y="526152"/>
                </a:cubicBezTo>
                <a:cubicBezTo>
                  <a:pt x="101621" y="528100"/>
                  <a:pt x="72307" y="563177"/>
                  <a:pt x="31268" y="570972"/>
                </a:cubicBezTo>
                <a:cubicBezTo>
                  <a:pt x="29314" y="682048"/>
                  <a:pt x="39085" y="795073"/>
                  <a:pt x="60582" y="919791"/>
                </a:cubicBezTo>
                <a:cubicBezTo>
                  <a:pt x="68399" y="966560"/>
                  <a:pt x="89895" y="1011380"/>
                  <a:pt x="95758" y="1062047"/>
                </a:cubicBezTo>
                <a:cubicBezTo>
                  <a:pt x="105529" y="1136098"/>
                  <a:pt x="119209" y="1208200"/>
                  <a:pt x="140706" y="1280302"/>
                </a:cubicBezTo>
                <a:cubicBezTo>
                  <a:pt x="162202" y="1354353"/>
                  <a:pt x="175882" y="1430353"/>
                  <a:pt x="199333" y="1498558"/>
                </a:cubicBezTo>
                <a:cubicBezTo>
                  <a:pt x="216921" y="1555070"/>
                  <a:pt x="240372" y="1611583"/>
                  <a:pt x="261869" y="1662249"/>
                </a:cubicBezTo>
                <a:cubicBezTo>
                  <a:pt x="281411" y="1709018"/>
                  <a:pt x="298999" y="1749941"/>
                  <a:pt x="314633" y="1792813"/>
                </a:cubicBezTo>
                <a:cubicBezTo>
                  <a:pt x="343947" y="1870761"/>
                  <a:pt x="375215" y="1948709"/>
                  <a:pt x="414300" y="2013017"/>
                </a:cubicBezTo>
                <a:cubicBezTo>
                  <a:pt x="523738" y="1917530"/>
                  <a:pt x="670306" y="1868812"/>
                  <a:pt x="799286" y="1812300"/>
                </a:cubicBezTo>
                <a:cubicBezTo>
                  <a:pt x="938038" y="1751890"/>
                  <a:pt x="1102194" y="1732403"/>
                  <a:pt x="1254625" y="1695377"/>
                </a:cubicBezTo>
                <a:cubicBezTo>
                  <a:pt x="1324978" y="1677839"/>
                  <a:pt x="1377743" y="1660300"/>
                  <a:pt x="1436370" y="1642762"/>
                </a:cubicBezTo>
                <a:cubicBezTo>
                  <a:pt x="1498906" y="1623275"/>
                  <a:pt x="1563396" y="1609634"/>
                  <a:pt x="1622023" y="1586249"/>
                </a:cubicBezTo>
                <a:cubicBezTo>
                  <a:pt x="1680651" y="1564814"/>
                  <a:pt x="1733415" y="1535583"/>
                  <a:pt x="1790088" y="1519993"/>
                </a:cubicBezTo>
                <a:cubicBezTo>
                  <a:pt x="1811585" y="1496609"/>
                  <a:pt x="1858487" y="1488814"/>
                  <a:pt x="1885846" y="1475173"/>
                </a:cubicBezTo>
                <a:cubicBezTo>
                  <a:pt x="1876075" y="1432301"/>
                  <a:pt x="1844807" y="1405019"/>
                  <a:pt x="1823310" y="1367994"/>
                </a:cubicBezTo>
                <a:cubicBezTo>
                  <a:pt x="1799860" y="1321225"/>
                  <a:pt x="1772500" y="1280302"/>
                  <a:pt x="1752958" y="1237430"/>
                </a:cubicBezTo>
                <a:cubicBezTo>
                  <a:pt x="1709964" y="1138046"/>
                  <a:pt x="1668925" y="1042560"/>
                  <a:pt x="1637657" y="941227"/>
                </a:cubicBezTo>
                <a:cubicBezTo>
                  <a:pt x="1622023" y="894458"/>
                  <a:pt x="1602481" y="849637"/>
                  <a:pt x="1590755" y="802868"/>
                </a:cubicBezTo>
                <a:cubicBezTo>
                  <a:pt x="1577076" y="750253"/>
                  <a:pt x="1571213" y="693741"/>
                  <a:pt x="1561442" y="637228"/>
                </a:cubicBezTo>
                <a:cubicBezTo>
                  <a:pt x="1553625" y="586562"/>
                  <a:pt x="1539945" y="533946"/>
                  <a:pt x="1530174" y="479383"/>
                </a:cubicBezTo>
                <a:cubicBezTo>
                  <a:pt x="1508677" y="368306"/>
                  <a:pt x="1524311" y="259178"/>
                  <a:pt x="1489135" y="153948"/>
                </a:cubicBezTo>
                <a:cubicBezTo>
                  <a:pt x="1487180" y="153948"/>
                  <a:pt x="1485226" y="153948"/>
                  <a:pt x="1483272" y="153948"/>
                </a:cubicBezTo>
                <a:cubicBezTo>
                  <a:pt x="1448095" y="157845"/>
                  <a:pt x="1442233" y="167589"/>
                  <a:pt x="1414873" y="161743"/>
                </a:cubicBezTo>
                <a:close/>
                <a:moveTo>
                  <a:pt x="1029887" y="705433"/>
                </a:moveTo>
                <a:cubicBezTo>
                  <a:pt x="1043567" y="707382"/>
                  <a:pt x="1068972" y="695689"/>
                  <a:pt x="1067018" y="689843"/>
                </a:cubicBezTo>
                <a:cubicBezTo>
                  <a:pt x="1090469" y="676202"/>
                  <a:pt x="1094377" y="641125"/>
                  <a:pt x="1092423" y="613843"/>
                </a:cubicBezTo>
                <a:cubicBezTo>
                  <a:pt x="1041613" y="494972"/>
                  <a:pt x="1010345" y="360511"/>
                  <a:pt x="939992" y="266973"/>
                </a:cubicBezTo>
                <a:cubicBezTo>
                  <a:pt x="916541" y="263076"/>
                  <a:pt x="902861" y="259178"/>
                  <a:pt x="895044" y="272819"/>
                </a:cubicBezTo>
                <a:cubicBezTo>
                  <a:pt x="902861" y="272819"/>
                  <a:pt x="895044" y="274768"/>
                  <a:pt x="895044" y="274768"/>
                </a:cubicBezTo>
                <a:cubicBezTo>
                  <a:pt x="885273" y="341024"/>
                  <a:pt x="920449" y="376101"/>
                  <a:pt x="936083" y="426767"/>
                </a:cubicBezTo>
                <a:cubicBezTo>
                  <a:pt x="941946" y="446254"/>
                  <a:pt x="947809" y="452101"/>
                  <a:pt x="953672" y="467690"/>
                </a:cubicBezTo>
                <a:cubicBezTo>
                  <a:pt x="955626" y="473536"/>
                  <a:pt x="955626" y="481331"/>
                  <a:pt x="957580" y="487177"/>
                </a:cubicBezTo>
                <a:cubicBezTo>
                  <a:pt x="973214" y="518357"/>
                  <a:pt x="1018162" y="543690"/>
                  <a:pt x="982985" y="574869"/>
                </a:cubicBezTo>
                <a:cubicBezTo>
                  <a:pt x="973214" y="570972"/>
                  <a:pt x="957580" y="578767"/>
                  <a:pt x="945855" y="580715"/>
                </a:cubicBezTo>
                <a:cubicBezTo>
                  <a:pt x="969305" y="613843"/>
                  <a:pt x="986894" y="699587"/>
                  <a:pt x="1029887" y="705433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0" name="Text 7"/>
          <p:cNvSpPr/>
          <p:nvPr/>
        </p:nvSpPr>
        <p:spPr>
          <a:xfrm>
            <a:off x="6783705" y="4201795"/>
            <a:ext cx="1915160" cy="2038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912610" y="4622800"/>
            <a:ext cx="1894840" cy="1446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8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15.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087870" y="5089525"/>
            <a:ext cx="444436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小结与预告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783705" y="1991995"/>
            <a:ext cx="1915160" cy="2038350"/>
          </a:xfrm>
          <a:custGeom>
            <a:avLst/>
            <a:gdLst/>
            <a:ahLst/>
            <a:cxnLst/>
            <a:rect l="l" t="t" r="r" b="b"/>
            <a:pathLst>
              <a:path w="1915160" h="2038350">
                <a:moveTo>
                  <a:pt x="1067018" y="202666"/>
                </a:moveTo>
                <a:cubicBezTo>
                  <a:pt x="1117828" y="192922"/>
                  <a:pt x="1176455" y="173435"/>
                  <a:pt x="1233129" y="159794"/>
                </a:cubicBezTo>
                <a:cubicBezTo>
                  <a:pt x="1248762" y="155897"/>
                  <a:pt x="1266351" y="157845"/>
                  <a:pt x="1281985" y="155897"/>
                </a:cubicBezTo>
                <a:cubicBezTo>
                  <a:pt x="1287847" y="155897"/>
                  <a:pt x="1293710" y="150051"/>
                  <a:pt x="1301527" y="150051"/>
                </a:cubicBezTo>
                <a:cubicBezTo>
                  <a:pt x="1317161" y="146153"/>
                  <a:pt x="1334749" y="151999"/>
                  <a:pt x="1350383" y="150051"/>
                </a:cubicBezTo>
                <a:cubicBezTo>
                  <a:pt x="1371880" y="146153"/>
                  <a:pt x="1401194" y="134461"/>
                  <a:pt x="1424645" y="130564"/>
                </a:cubicBezTo>
                <a:cubicBezTo>
                  <a:pt x="1453958" y="124717"/>
                  <a:pt x="1483272" y="128615"/>
                  <a:pt x="1512586" y="134461"/>
                </a:cubicBezTo>
                <a:cubicBezTo>
                  <a:pt x="1522357" y="190974"/>
                  <a:pt x="1543853" y="282563"/>
                  <a:pt x="1534082" y="327383"/>
                </a:cubicBezTo>
                <a:cubicBezTo>
                  <a:pt x="1543853" y="393639"/>
                  <a:pt x="1539945" y="457947"/>
                  <a:pt x="1559487" y="506664"/>
                </a:cubicBezTo>
                <a:cubicBezTo>
                  <a:pt x="1569259" y="578767"/>
                  <a:pt x="1582938" y="656715"/>
                  <a:pt x="1594664" y="728817"/>
                </a:cubicBezTo>
                <a:cubicBezTo>
                  <a:pt x="1608344" y="804817"/>
                  <a:pt x="1635703" y="871073"/>
                  <a:pt x="1659154" y="935380"/>
                </a:cubicBezTo>
                <a:cubicBezTo>
                  <a:pt x="1688468" y="1017226"/>
                  <a:pt x="1713873" y="1097123"/>
                  <a:pt x="1749049" y="1171174"/>
                </a:cubicBezTo>
                <a:cubicBezTo>
                  <a:pt x="1795951" y="1266661"/>
                  <a:pt x="1860441" y="1354353"/>
                  <a:pt x="1901480" y="1455686"/>
                </a:cubicBezTo>
                <a:cubicBezTo>
                  <a:pt x="1913206" y="1465429"/>
                  <a:pt x="1921023" y="1479070"/>
                  <a:pt x="1915160" y="1490763"/>
                </a:cubicBezTo>
                <a:cubicBezTo>
                  <a:pt x="1911252" y="1500506"/>
                  <a:pt x="1897572" y="1500506"/>
                  <a:pt x="1885846" y="1506352"/>
                </a:cubicBezTo>
                <a:cubicBezTo>
                  <a:pt x="1868258" y="1514147"/>
                  <a:pt x="1846761" y="1529737"/>
                  <a:pt x="1821356" y="1537532"/>
                </a:cubicBezTo>
                <a:cubicBezTo>
                  <a:pt x="1774454" y="1553121"/>
                  <a:pt x="1725598" y="1574557"/>
                  <a:pt x="1690422" y="1594044"/>
                </a:cubicBezTo>
                <a:cubicBezTo>
                  <a:pt x="1672834" y="1603788"/>
                  <a:pt x="1639611" y="1607685"/>
                  <a:pt x="1623978" y="1623275"/>
                </a:cubicBezTo>
                <a:cubicBezTo>
                  <a:pt x="1541899" y="1633018"/>
                  <a:pt x="1424645" y="1675890"/>
                  <a:pt x="1330841" y="1697326"/>
                </a:cubicBezTo>
                <a:cubicBezTo>
                  <a:pt x="1323024" y="1697326"/>
                  <a:pt x="1324978" y="1705121"/>
                  <a:pt x="1321070" y="1707069"/>
                </a:cubicBezTo>
                <a:cubicBezTo>
                  <a:pt x="1293710" y="1703172"/>
                  <a:pt x="1266351" y="1714864"/>
                  <a:pt x="1237037" y="1718762"/>
                </a:cubicBezTo>
                <a:cubicBezTo>
                  <a:pt x="1106103" y="1742146"/>
                  <a:pt x="969305" y="1757736"/>
                  <a:pt x="846188" y="1812300"/>
                </a:cubicBezTo>
                <a:cubicBezTo>
                  <a:pt x="762156" y="1849325"/>
                  <a:pt x="674214" y="1876607"/>
                  <a:pt x="599953" y="1913633"/>
                </a:cubicBezTo>
                <a:cubicBezTo>
                  <a:pt x="525692" y="1950658"/>
                  <a:pt x="465110" y="2001325"/>
                  <a:pt x="402574" y="2038350"/>
                </a:cubicBezTo>
                <a:cubicBezTo>
                  <a:pt x="388895" y="2020812"/>
                  <a:pt x="383032" y="1997427"/>
                  <a:pt x="373261" y="1975991"/>
                </a:cubicBezTo>
                <a:cubicBezTo>
                  <a:pt x="361535" y="1950658"/>
                  <a:pt x="345901" y="1921427"/>
                  <a:pt x="332222" y="1892197"/>
                </a:cubicBezTo>
                <a:cubicBezTo>
                  <a:pt x="326359" y="1880505"/>
                  <a:pt x="324405" y="1864915"/>
                  <a:pt x="320496" y="1853223"/>
                </a:cubicBezTo>
                <a:cubicBezTo>
                  <a:pt x="287274" y="1773326"/>
                  <a:pt x="254052" y="1687582"/>
                  <a:pt x="218875" y="1599890"/>
                </a:cubicBezTo>
                <a:cubicBezTo>
                  <a:pt x="213013" y="1588198"/>
                  <a:pt x="205196" y="1576506"/>
                  <a:pt x="201287" y="1566762"/>
                </a:cubicBezTo>
                <a:cubicBezTo>
                  <a:pt x="199333" y="1558967"/>
                  <a:pt x="201287" y="1547275"/>
                  <a:pt x="199333" y="1539480"/>
                </a:cubicBezTo>
                <a:cubicBezTo>
                  <a:pt x="181745" y="1484917"/>
                  <a:pt x="160248" y="1422558"/>
                  <a:pt x="142660" y="1362148"/>
                </a:cubicBezTo>
                <a:cubicBezTo>
                  <a:pt x="132889" y="1330968"/>
                  <a:pt x="123117" y="1297840"/>
                  <a:pt x="113346" y="1266661"/>
                </a:cubicBezTo>
                <a:cubicBezTo>
                  <a:pt x="107483" y="1249123"/>
                  <a:pt x="99666" y="1231584"/>
                  <a:pt x="95758" y="1214046"/>
                </a:cubicBezTo>
                <a:cubicBezTo>
                  <a:pt x="91850" y="1194559"/>
                  <a:pt x="93804" y="1175072"/>
                  <a:pt x="89895" y="1153636"/>
                </a:cubicBezTo>
                <a:cubicBezTo>
                  <a:pt x="78170" y="1089329"/>
                  <a:pt x="56673" y="1025021"/>
                  <a:pt x="44948" y="956816"/>
                </a:cubicBezTo>
                <a:cubicBezTo>
                  <a:pt x="39085" y="921740"/>
                  <a:pt x="35176" y="886663"/>
                  <a:pt x="31268" y="847689"/>
                </a:cubicBezTo>
                <a:cubicBezTo>
                  <a:pt x="21497" y="787279"/>
                  <a:pt x="15634" y="728817"/>
                  <a:pt x="13680" y="668407"/>
                </a:cubicBezTo>
                <a:cubicBezTo>
                  <a:pt x="11725" y="631382"/>
                  <a:pt x="0" y="594356"/>
                  <a:pt x="7817" y="561228"/>
                </a:cubicBezTo>
                <a:cubicBezTo>
                  <a:pt x="82078" y="530049"/>
                  <a:pt x="162202" y="481331"/>
                  <a:pt x="256006" y="455998"/>
                </a:cubicBezTo>
                <a:cubicBezTo>
                  <a:pt x="273594" y="444306"/>
                  <a:pt x="300954" y="432613"/>
                  <a:pt x="320496" y="430665"/>
                </a:cubicBezTo>
                <a:cubicBezTo>
                  <a:pt x="379124" y="399485"/>
                  <a:pt x="451431" y="381947"/>
                  <a:pt x="521783" y="362460"/>
                </a:cubicBezTo>
                <a:cubicBezTo>
                  <a:pt x="586273" y="346870"/>
                  <a:pt x="652718" y="313742"/>
                  <a:pt x="709391" y="309845"/>
                </a:cubicBezTo>
                <a:cubicBezTo>
                  <a:pt x="725025" y="300101"/>
                  <a:pt x="746522" y="294255"/>
                  <a:pt x="768018" y="290358"/>
                </a:cubicBezTo>
                <a:cubicBezTo>
                  <a:pt x="758247" y="251384"/>
                  <a:pt x="725025" y="196820"/>
                  <a:pt x="721116" y="153948"/>
                </a:cubicBezTo>
                <a:cubicBezTo>
                  <a:pt x="717208" y="105230"/>
                  <a:pt x="746522" y="72102"/>
                  <a:pt x="769972" y="33128"/>
                </a:cubicBezTo>
                <a:cubicBezTo>
                  <a:pt x="797332" y="31179"/>
                  <a:pt x="824691" y="7795"/>
                  <a:pt x="857914" y="3897"/>
                </a:cubicBezTo>
                <a:cubicBezTo>
                  <a:pt x="898953" y="0"/>
                  <a:pt x="926312" y="13641"/>
                  <a:pt x="963443" y="27282"/>
                </a:cubicBezTo>
                <a:cubicBezTo>
                  <a:pt x="975168" y="50666"/>
                  <a:pt x="998619" y="64307"/>
                  <a:pt x="1014253" y="85743"/>
                </a:cubicBezTo>
                <a:cubicBezTo>
                  <a:pt x="1035750" y="120820"/>
                  <a:pt x="1041613" y="167589"/>
                  <a:pt x="1067018" y="202666"/>
                </a:cubicBezTo>
                <a:close/>
                <a:moveTo>
                  <a:pt x="943900" y="494972"/>
                </a:moveTo>
                <a:cubicBezTo>
                  <a:pt x="930221" y="469639"/>
                  <a:pt x="916541" y="436511"/>
                  <a:pt x="904815" y="407280"/>
                </a:cubicBezTo>
                <a:cubicBezTo>
                  <a:pt x="885273" y="362460"/>
                  <a:pt x="869639" y="315691"/>
                  <a:pt x="873547" y="266973"/>
                </a:cubicBezTo>
                <a:cubicBezTo>
                  <a:pt x="889181" y="241640"/>
                  <a:pt x="916541" y="235794"/>
                  <a:pt x="953672" y="243589"/>
                </a:cubicBezTo>
                <a:cubicBezTo>
                  <a:pt x="994711" y="300101"/>
                  <a:pt x="1041613" y="411178"/>
                  <a:pt x="1068972" y="491075"/>
                </a:cubicBezTo>
                <a:cubicBezTo>
                  <a:pt x="1090469" y="549536"/>
                  <a:pt x="1139325" y="650869"/>
                  <a:pt x="1098286" y="695689"/>
                </a:cubicBezTo>
                <a:cubicBezTo>
                  <a:pt x="1094377" y="699587"/>
                  <a:pt x="1068972" y="722971"/>
                  <a:pt x="1055292" y="724920"/>
                </a:cubicBezTo>
                <a:cubicBezTo>
                  <a:pt x="1039658" y="726869"/>
                  <a:pt x="1004482" y="721022"/>
                  <a:pt x="994711" y="713228"/>
                </a:cubicBezTo>
                <a:cubicBezTo>
                  <a:pt x="982985" y="705433"/>
                  <a:pt x="982985" y="687894"/>
                  <a:pt x="973214" y="680100"/>
                </a:cubicBezTo>
                <a:cubicBezTo>
                  <a:pt x="893090" y="504716"/>
                  <a:pt x="805149" y="350768"/>
                  <a:pt x="775835" y="124717"/>
                </a:cubicBezTo>
                <a:cubicBezTo>
                  <a:pt x="791469" y="95487"/>
                  <a:pt x="820783" y="79897"/>
                  <a:pt x="850097" y="64307"/>
                </a:cubicBezTo>
                <a:cubicBezTo>
                  <a:pt x="887227" y="60410"/>
                  <a:pt x="918495" y="76000"/>
                  <a:pt x="947809" y="85743"/>
                </a:cubicBezTo>
                <a:cubicBezTo>
                  <a:pt x="965397" y="113025"/>
                  <a:pt x="988848" y="134461"/>
                  <a:pt x="1004482" y="163692"/>
                </a:cubicBezTo>
                <a:cubicBezTo>
                  <a:pt x="1014253" y="183179"/>
                  <a:pt x="1016207" y="208512"/>
                  <a:pt x="1033796" y="222153"/>
                </a:cubicBezTo>
                <a:cubicBezTo>
                  <a:pt x="1035750" y="214358"/>
                  <a:pt x="1039658" y="222153"/>
                  <a:pt x="1043567" y="218255"/>
                </a:cubicBezTo>
                <a:cubicBezTo>
                  <a:pt x="1033796" y="161743"/>
                  <a:pt x="1006436" y="124717"/>
                  <a:pt x="979077" y="76000"/>
                </a:cubicBezTo>
                <a:cubicBezTo>
                  <a:pt x="967351" y="70154"/>
                  <a:pt x="955626" y="60410"/>
                  <a:pt x="947809" y="46769"/>
                </a:cubicBezTo>
                <a:cubicBezTo>
                  <a:pt x="928266" y="38974"/>
                  <a:pt x="898953" y="23385"/>
                  <a:pt x="865730" y="27282"/>
                </a:cubicBezTo>
                <a:cubicBezTo>
                  <a:pt x="840325" y="31179"/>
                  <a:pt x="811012" y="44820"/>
                  <a:pt x="781698" y="54564"/>
                </a:cubicBezTo>
                <a:cubicBezTo>
                  <a:pt x="756293" y="77948"/>
                  <a:pt x="736750" y="114974"/>
                  <a:pt x="746522" y="159794"/>
                </a:cubicBezTo>
                <a:cubicBezTo>
                  <a:pt x="764110" y="198768"/>
                  <a:pt x="771927" y="247486"/>
                  <a:pt x="789515" y="288409"/>
                </a:cubicBezTo>
                <a:cubicBezTo>
                  <a:pt x="795378" y="331281"/>
                  <a:pt x="812966" y="356614"/>
                  <a:pt x="814920" y="391691"/>
                </a:cubicBezTo>
                <a:cubicBezTo>
                  <a:pt x="844234" y="459895"/>
                  <a:pt x="859868" y="533946"/>
                  <a:pt x="889181" y="598254"/>
                </a:cubicBezTo>
                <a:cubicBezTo>
                  <a:pt x="912632" y="650869"/>
                  <a:pt x="947809" y="711279"/>
                  <a:pt x="986894" y="744407"/>
                </a:cubicBezTo>
                <a:cubicBezTo>
                  <a:pt x="1004482" y="744407"/>
                  <a:pt x="1016207" y="754151"/>
                  <a:pt x="1035750" y="756099"/>
                </a:cubicBezTo>
                <a:cubicBezTo>
                  <a:pt x="1051384" y="748304"/>
                  <a:pt x="1082652" y="750253"/>
                  <a:pt x="1096331" y="746356"/>
                </a:cubicBezTo>
                <a:cubicBezTo>
                  <a:pt x="1098286" y="736612"/>
                  <a:pt x="1111965" y="732715"/>
                  <a:pt x="1123691" y="726869"/>
                </a:cubicBezTo>
                <a:cubicBezTo>
                  <a:pt x="1156913" y="683997"/>
                  <a:pt x="1139325" y="625536"/>
                  <a:pt x="1125645" y="570972"/>
                </a:cubicBezTo>
                <a:cubicBezTo>
                  <a:pt x="1121737" y="555382"/>
                  <a:pt x="1123691" y="541741"/>
                  <a:pt x="1117828" y="528100"/>
                </a:cubicBezTo>
                <a:cubicBezTo>
                  <a:pt x="1098286" y="467690"/>
                  <a:pt x="1067018" y="399485"/>
                  <a:pt x="1047475" y="352716"/>
                </a:cubicBezTo>
                <a:cubicBezTo>
                  <a:pt x="1033796" y="317640"/>
                  <a:pt x="1016207" y="284512"/>
                  <a:pt x="998619" y="257230"/>
                </a:cubicBezTo>
                <a:cubicBezTo>
                  <a:pt x="992756" y="243589"/>
                  <a:pt x="984939" y="227999"/>
                  <a:pt x="979077" y="222153"/>
                </a:cubicBezTo>
                <a:cubicBezTo>
                  <a:pt x="941946" y="181230"/>
                  <a:pt x="879410" y="210461"/>
                  <a:pt x="848142" y="243589"/>
                </a:cubicBezTo>
                <a:cubicBezTo>
                  <a:pt x="830554" y="311793"/>
                  <a:pt x="859868" y="370255"/>
                  <a:pt x="883319" y="428716"/>
                </a:cubicBezTo>
                <a:cubicBezTo>
                  <a:pt x="891136" y="452101"/>
                  <a:pt x="904815" y="477434"/>
                  <a:pt x="918495" y="498870"/>
                </a:cubicBezTo>
                <a:cubicBezTo>
                  <a:pt x="932175" y="520305"/>
                  <a:pt x="941946" y="555382"/>
                  <a:pt x="965397" y="551485"/>
                </a:cubicBezTo>
                <a:cubicBezTo>
                  <a:pt x="973214" y="533946"/>
                  <a:pt x="953672" y="514459"/>
                  <a:pt x="943900" y="494972"/>
                </a:cubicBezTo>
                <a:close/>
                <a:moveTo>
                  <a:pt x="979077" y="161743"/>
                </a:moveTo>
                <a:cubicBezTo>
                  <a:pt x="969305" y="142256"/>
                  <a:pt x="947809" y="113025"/>
                  <a:pt x="934129" y="103282"/>
                </a:cubicBezTo>
                <a:cubicBezTo>
                  <a:pt x="914587" y="91589"/>
                  <a:pt x="875502" y="79897"/>
                  <a:pt x="855959" y="85743"/>
                </a:cubicBezTo>
                <a:cubicBezTo>
                  <a:pt x="844234" y="89641"/>
                  <a:pt x="836417" y="103282"/>
                  <a:pt x="826646" y="109128"/>
                </a:cubicBezTo>
                <a:cubicBezTo>
                  <a:pt x="814920" y="114974"/>
                  <a:pt x="799286" y="116923"/>
                  <a:pt x="795378" y="132512"/>
                </a:cubicBezTo>
                <a:cubicBezTo>
                  <a:pt x="791469" y="146153"/>
                  <a:pt x="795378" y="171486"/>
                  <a:pt x="797332" y="183179"/>
                </a:cubicBezTo>
                <a:cubicBezTo>
                  <a:pt x="803195" y="216307"/>
                  <a:pt x="818829" y="251384"/>
                  <a:pt x="828600" y="278665"/>
                </a:cubicBezTo>
                <a:cubicBezTo>
                  <a:pt x="824691" y="220204"/>
                  <a:pt x="881364" y="187076"/>
                  <a:pt x="928266" y="185127"/>
                </a:cubicBezTo>
                <a:cubicBezTo>
                  <a:pt x="961488" y="185127"/>
                  <a:pt x="981031" y="208512"/>
                  <a:pt x="1002528" y="222153"/>
                </a:cubicBezTo>
                <a:cubicBezTo>
                  <a:pt x="992756" y="196820"/>
                  <a:pt x="994711" y="185127"/>
                  <a:pt x="979077" y="161743"/>
                </a:cubicBezTo>
                <a:close/>
                <a:moveTo>
                  <a:pt x="1414873" y="161743"/>
                </a:moveTo>
                <a:cubicBezTo>
                  <a:pt x="1391422" y="173435"/>
                  <a:pt x="1358200" y="167589"/>
                  <a:pt x="1326932" y="171486"/>
                </a:cubicBezTo>
                <a:cubicBezTo>
                  <a:pt x="1297619" y="175384"/>
                  <a:pt x="1268305" y="189025"/>
                  <a:pt x="1244854" y="190974"/>
                </a:cubicBezTo>
                <a:cubicBezTo>
                  <a:pt x="1231174" y="192922"/>
                  <a:pt x="1219449" y="189025"/>
                  <a:pt x="1205769" y="190974"/>
                </a:cubicBezTo>
                <a:cubicBezTo>
                  <a:pt x="1139325" y="202666"/>
                  <a:pt x="1082652" y="229948"/>
                  <a:pt x="1016207" y="247486"/>
                </a:cubicBezTo>
                <a:cubicBezTo>
                  <a:pt x="1049430" y="292306"/>
                  <a:pt x="1076789" y="374152"/>
                  <a:pt x="1106103" y="438460"/>
                </a:cubicBezTo>
                <a:cubicBezTo>
                  <a:pt x="1129554" y="535895"/>
                  <a:pt x="1190135" y="650869"/>
                  <a:pt x="1153004" y="742458"/>
                </a:cubicBezTo>
                <a:cubicBezTo>
                  <a:pt x="1123691" y="765843"/>
                  <a:pt x="1078743" y="765843"/>
                  <a:pt x="1037704" y="781432"/>
                </a:cubicBezTo>
                <a:cubicBezTo>
                  <a:pt x="1031841" y="777535"/>
                  <a:pt x="1022070" y="775586"/>
                  <a:pt x="1016207" y="771689"/>
                </a:cubicBezTo>
                <a:cubicBezTo>
                  <a:pt x="963443" y="769740"/>
                  <a:pt x="936083" y="724920"/>
                  <a:pt x="916541" y="687894"/>
                </a:cubicBezTo>
                <a:cubicBezTo>
                  <a:pt x="855959" y="578767"/>
                  <a:pt x="807103" y="426767"/>
                  <a:pt x="775835" y="309845"/>
                </a:cubicBezTo>
                <a:cubicBezTo>
                  <a:pt x="750430" y="313742"/>
                  <a:pt x="726979" y="323486"/>
                  <a:pt x="707437" y="329332"/>
                </a:cubicBezTo>
                <a:cubicBezTo>
                  <a:pt x="672260" y="339075"/>
                  <a:pt x="650764" y="346870"/>
                  <a:pt x="625358" y="352716"/>
                </a:cubicBezTo>
                <a:cubicBezTo>
                  <a:pt x="601907" y="358563"/>
                  <a:pt x="580411" y="368306"/>
                  <a:pt x="558914" y="376101"/>
                </a:cubicBezTo>
                <a:cubicBezTo>
                  <a:pt x="515921" y="389742"/>
                  <a:pt x="470973" y="395588"/>
                  <a:pt x="427980" y="409229"/>
                </a:cubicBezTo>
                <a:cubicBezTo>
                  <a:pt x="400620" y="417024"/>
                  <a:pt x="375215" y="432613"/>
                  <a:pt x="349810" y="442357"/>
                </a:cubicBezTo>
                <a:cubicBezTo>
                  <a:pt x="279457" y="469639"/>
                  <a:pt x="209104" y="489126"/>
                  <a:pt x="140706" y="526152"/>
                </a:cubicBezTo>
                <a:cubicBezTo>
                  <a:pt x="101621" y="528100"/>
                  <a:pt x="72307" y="563177"/>
                  <a:pt x="31268" y="570972"/>
                </a:cubicBezTo>
                <a:cubicBezTo>
                  <a:pt x="29314" y="682048"/>
                  <a:pt x="39085" y="795073"/>
                  <a:pt x="60582" y="919791"/>
                </a:cubicBezTo>
                <a:cubicBezTo>
                  <a:pt x="68399" y="966560"/>
                  <a:pt x="89895" y="1011380"/>
                  <a:pt x="95758" y="1062047"/>
                </a:cubicBezTo>
                <a:cubicBezTo>
                  <a:pt x="105529" y="1136098"/>
                  <a:pt x="119209" y="1208200"/>
                  <a:pt x="140706" y="1280302"/>
                </a:cubicBezTo>
                <a:cubicBezTo>
                  <a:pt x="162202" y="1354353"/>
                  <a:pt x="175882" y="1430353"/>
                  <a:pt x="199333" y="1498558"/>
                </a:cubicBezTo>
                <a:cubicBezTo>
                  <a:pt x="216921" y="1555070"/>
                  <a:pt x="240372" y="1611583"/>
                  <a:pt x="261869" y="1662249"/>
                </a:cubicBezTo>
                <a:cubicBezTo>
                  <a:pt x="281411" y="1709018"/>
                  <a:pt x="298999" y="1749941"/>
                  <a:pt x="314633" y="1792813"/>
                </a:cubicBezTo>
                <a:cubicBezTo>
                  <a:pt x="343947" y="1870761"/>
                  <a:pt x="375215" y="1948709"/>
                  <a:pt x="414300" y="2013017"/>
                </a:cubicBezTo>
                <a:cubicBezTo>
                  <a:pt x="523738" y="1917530"/>
                  <a:pt x="670306" y="1868812"/>
                  <a:pt x="799286" y="1812300"/>
                </a:cubicBezTo>
                <a:cubicBezTo>
                  <a:pt x="938038" y="1751890"/>
                  <a:pt x="1102194" y="1732403"/>
                  <a:pt x="1254625" y="1695377"/>
                </a:cubicBezTo>
                <a:cubicBezTo>
                  <a:pt x="1324978" y="1677839"/>
                  <a:pt x="1377743" y="1660300"/>
                  <a:pt x="1436370" y="1642762"/>
                </a:cubicBezTo>
                <a:cubicBezTo>
                  <a:pt x="1498906" y="1623275"/>
                  <a:pt x="1563396" y="1609634"/>
                  <a:pt x="1622023" y="1586249"/>
                </a:cubicBezTo>
                <a:cubicBezTo>
                  <a:pt x="1680651" y="1564814"/>
                  <a:pt x="1733415" y="1535583"/>
                  <a:pt x="1790088" y="1519993"/>
                </a:cubicBezTo>
                <a:cubicBezTo>
                  <a:pt x="1811585" y="1496609"/>
                  <a:pt x="1858487" y="1488814"/>
                  <a:pt x="1885846" y="1475173"/>
                </a:cubicBezTo>
                <a:cubicBezTo>
                  <a:pt x="1876075" y="1432301"/>
                  <a:pt x="1844807" y="1405019"/>
                  <a:pt x="1823310" y="1367994"/>
                </a:cubicBezTo>
                <a:cubicBezTo>
                  <a:pt x="1799860" y="1321225"/>
                  <a:pt x="1772500" y="1280302"/>
                  <a:pt x="1752958" y="1237430"/>
                </a:cubicBezTo>
                <a:cubicBezTo>
                  <a:pt x="1709964" y="1138046"/>
                  <a:pt x="1668925" y="1042560"/>
                  <a:pt x="1637657" y="941227"/>
                </a:cubicBezTo>
                <a:cubicBezTo>
                  <a:pt x="1622023" y="894458"/>
                  <a:pt x="1602481" y="849637"/>
                  <a:pt x="1590755" y="802868"/>
                </a:cubicBezTo>
                <a:cubicBezTo>
                  <a:pt x="1577076" y="750253"/>
                  <a:pt x="1571213" y="693741"/>
                  <a:pt x="1561442" y="637228"/>
                </a:cubicBezTo>
                <a:cubicBezTo>
                  <a:pt x="1553625" y="586562"/>
                  <a:pt x="1539945" y="533946"/>
                  <a:pt x="1530174" y="479383"/>
                </a:cubicBezTo>
                <a:cubicBezTo>
                  <a:pt x="1508677" y="368306"/>
                  <a:pt x="1524311" y="259178"/>
                  <a:pt x="1489135" y="153948"/>
                </a:cubicBezTo>
                <a:cubicBezTo>
                  <a:pt x="1487180" y="153948"/>
                  <a:pt x="1485226" y="153948"/>
                  <a:pt x="1483272" y="153948"/>
                </a:cubicBezTo>
                <a:cubicBezTo>
                  <a:pt x="1448095" y="157845"/>
                  <a:pt x="1442233" y="167589"/>
                  <a:pt x="1414873" y="161743"/>
                </a:cubicBezTo>
                <a:close/>
                <a:moveTo>
                  <a:pt x="1029887" y="705433"/>
                </a:moveTo>
                <a:cubicBezTo>
                  <a:pt x="1043567" y="707382"/>
                  <a:pt x="1068972" y="695689"/>
                  <a:pt x="1067018" y="689843"/>
                </a:cubicBezTo>
                <a:cubicBezTo>
                  <a:pt x="1090469" y="676202"/>
                  <a:pt x="1094377" y="641125"/>
                  <a:pt x="1092423" y="613843"/>
                </a:cubicBezTo>
                <a:cubicBezTo>
                  <a:pt x="1041613" y="494972"/>
                  <a:pt x="1010345" y="360511"/>
                  <a:pt x="939992" y="266973"/>
                </a:cubicBezTo>
                <a:cubicBezTo>
                  <a:pt x="916541" y="263076"/>
                  <a:pt x="902861" y="259178"/>
                  <a:pt x="895044" y="272819"/>
                </a:cubicBezTo>
                <a:cubicBezTo>
                  <a:pt x="902861" y="272819"/>
                  <a:pt x="895044" y="274768"/>
                  <a:pt x="895044" y="274768"/>
                </a:cubicBezTo>
                <a:cubicBezTo>
                  <a:pt x="885273" y="341024"/>
                  <a:pt x="920449" y="376101"/>
                  <a:pt x="936083" y="426767"/>
                </a:cubicBezTo>
                <a:cubicBezTo>
                  <a:pt x="941946" y="446254"/>
                  <a:pt x="947809" y="452101"/>
                  <a:pt x="953672" y="467690"/>
                </a:cubicBezTo>
                <a:cubicBezTo>
                  <a:pt x="955626" y="473536"/>
                  <a:pt x="955626" y="481331"/>
                  <a:pt x="957580" y="487177"/>
                </a:cubicBezTo>
                <a:cubicBezTo>
                  <a:pt x="973214" y="518357"/>
                  <a:pt x="1018162" y="543690"/>
                  <a:pt x="982985" y="574869"/>
                </a:cubicBezTo>
                <a:cubicBezTo>
                  <a:pt x="973214" y="570972"/>
                  <a:pt x="957580" y="578767"/>
                  <a:pt x="945855" y="580715"/>
                </a:cubicBezTo>
                <a:cubicBezTo>
                  <a:pt x="969305" y="613843"/>
                  <a:pt x="986894" y="699587"/>
                  <a:pt x="1029887" y="705433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4" name="Text 11"/>
          <p:cNvSpPr/>
          <p:nvPr/>
        </p:nvSpPr>
        <p:spPr>
          <a:xfrm>
            <a:off x="6783705" y="1991995"/>
            <a:ext cx="1915160" cy="20383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912610" y="2413000"/>
            <a:ext cx="1894840" cy="1446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800" b="1" dirty="0">
                <a:gradFill flip="none" rotWithShape="0">
                  <a:gsLst>
                    <a:gs pos="0">
                      <a:srgbClr val="EDBE32"/>
                    </a:gs>
                    <a:gs pos="38000">
                      <a:srgbClr val="FCD254"/>
                    </a:gs>
                    <a:gs pos="75000">
                      <a:srgbClr val="FFE890">
                        <a:alpha val="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14.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087870" y="2879725"/>
            <a:ext cx="444436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课堂练习</a:t>
            </a:r>
            <a:endParaRPr lang="en-US" sz="1600" dirty="0"/>
          </a:p>
        </p:txBody>
      </p:sp>
      <p:pic>
        <p:nvPicPr>
          <p:cNvPr id="17" name="Image 1" descr="https://test-kimi-img.moonshot.cn/pub/slides/slides_tmpl/image/25-07-10-13:56:58-d1nlcallcfb7ddgadk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460" y="394970"/>
            <a:ext cx="1987550" cy="49403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10151745" y="1212215"/>
            <a:ext cx="1291590" cy="676910"/>
          </a:xfrm>
          <a:custGeom>
            <a:avLst/>
            <a:gdLst/>
            <a:ahLst/>
            <a:cxnLst/>
            <a:rect l="l" t="t" r="r" b="b"/>
            <a:pathLst>
              <a:path w="1291590" h="676910">
                <a:moveTo>
                  <a:pt x="1206381" y="85552"/>
                </a:moveTo>
                <a:cubicBezTo>
                  <a:pt x="1255713" y="44277"/>
                  <a:pt x="1300559" y="138834"/>
                  <a:pt x="1291590" y="182360"/>
                </a:cubicBezTo>
                <a:cubicBezTo>
                  <a:pt x="1289348" y="191366"/>
                  <a:pt x="1281126" y="203373"/>
                  <a:pt x="1274399" y="214630"/>
                </a:cubicBezTo>
                <a:cubicBezTo>
                  <a:pt x="1259450" y="239395"/>
                  <a:pt x="1251228" y="250652"/>
                  <a:pt x="1230299" y="265661"/>
                </a:cubicBezTo>
                <a:cubicBezTo>
                  <a:pt x="1203391" y="285173"/>
                  <a:pt x="1160787" y="303934"/>
                  <a:pt x="1138363" y="322695"/>
                </a:cubicBezTo>
                <a:cubicBezTo>
                  <a:pt x="1079315" y="382732"/>
                  <a:pt x="990368" y="412750"/>
                  <a:pt x="926088" y="467533"/>
                </a:cubicBezTo>
                <a:cubicBezTo>
                  <a:pt x="890958" y="478040"/>
                  <a:pt x="867040" y="499803"/>
                  <a:pt x="843121" y="520815"/>
                </a:cubicBezTo>
                <a:cubicBezTo>
                  <a:pt x="807991" y="534324"/>
                  <a:pt x="779588" y="554586"/>
                  <a:pt x="754922" y="580101"/>
                </a:cubicBezTo>
                <a:cubicBezTo>
                  <a:pt x="733994" y="588356"/>
                  <a:pt x="711570" y="598863"/>
                  <a:pt x="671956" y="597362"/>
                </a:cubicBezTo>
                <a:cubicBezTo>
                  <a:pt x="622624" y="595110"/>
                  <a:pt x="571050" y="590608"/>
                  <a:pt x="536668" y="582353"/>
                </a:cubicBezTo>
                <a:cubicBezTo>
                  <a:pt x="541152" y="618375"/>
                  <a:pt x="518729" y="646141"/>
                  <a:pt x="494811" y="665653"/>
                </a:cubicBezTo>
                <a:cubicBezTo>
                  <a:pt x="484346" y="673908"/>
                  <a:pt x="469397" y="684415"/>
                  <a:pt x="459680" y="676910"/>
                </a:cubicBezTo>
                <a:cubicBezTo>
                  <a:pt x="449964" y="644640"/>
                  <a:pt x="489578" y="632633"/>
                  <a:pt x="473135" y="599613"/>
                </a:cubicBezTo>
                <a:cubicBezTo>
                  <a:pt x="469397" y="603365"/>
                  <a:pt x="470145" y="611620"/>
                  <a:pt x="466408" y="615373"/>
                </a:cubicBezTo>
                <a:cubicBezTo>
                  <a:pt x="446226" y="649894"/>
                  <a:pt x="303464" y="675409"/>
                  <a:pt x="376714" y="617624"/>
                </a:cubicBezTo>
                <a:cubicBezTo>
                  <a:pt x="382693" y="589857"/>
                  <a:pt x="404369" y="572597"/>
                  <a:pt x="407359" y="549333"/>
                </a:cubicBezTo>
                <a:cubicBezTo>
                  <a:pt x="399885" y="539577"/>
                  <a:pt x="381946" y="540327"/>
                  <a:pt x="374471" y="531322"/>
                </a:cubicBezTo>
                <a:cubicBezTo>
                  <a:pt x="248900" y="501304"/>
                  <a:pt x="127066" y="480291"/>
                  <a:pt x="6727" y="445770"/>
                </a:cubicBezTo>
                <a:cubicBezTo>
                  <a:pt x="6727" y="442018"/>
                  <a:pt x="5232" y="439766"/>
                  <a:pt x="2242" y="439016"/>
                </a:cubicBezTo>
                <a:cubicBezTo>
                  <a:pt x="0" y="426258"/>
                  <a:pt x="5980" y="422506"/>
                  <a:pt x="6727" y="412750"/>
                </a:cubicBezTo>
                <a:cubicBezTo>
                  <a:pt x="25413" y="403745"/>
                  <a:pt x="41110" y="397741"/>
                  <a:pt x="68018" y="403745"/>
                </a:cubicBezTo>
                <a:cubicBezTo>
                  <a:pt x="68018" y="395490"/>
                  <a:pt x="74745" y="378980"/>
                  <a:pt x="85209" y="372976"/>
                </a:cubicBezTo>
                <a:cubicBezTo>
                  <a:pt x="63533" y="368473"/>
                  <a:pt x="68765" y="336204"/>
                  <a:pt x="87451" y="331701"/>
                </a:cubicBezTo>
                <a:cubicBezTo>
                  <a:pt x="86704" y="322695"/>
                  <a:pt x="73250" y="327198"/>
                  <a:pt x="70260" y="320444"/>
                </a:cubicBezTo>
                <a:cubicBezTo>
                  <a:pt x="67270" y="313690"/>
                  <a:pt x="68018" y="309187"/>
                  <a:pt x="72502" y="305435"/>
                </a:cubicBezTo>
                <a:cubicBezTo>
                  <a:pt x="55311" y="297930"/>
                  <a:pt x="34383" y="302433"/>
                  <a:pt x="35130" y="280670"/>
                </a:cubicBezTo>
                <a:cubicBezTo>
                  <a:pt x="35878" y="267162"/>
                  <a:pt x="50079" y="266411"/>
                  <a:pt x="61291" y="261158"/>
                </a:cubicBezTo>
                <a:cubicBezTo>
                  <a:pt x="130803" y="227388"/>
                  <a:pt x="212275" y="192116"/>
                  <a:pt x="293000" y="155344"/>
                </a:cubicBezTo>
                <a:cubicBezTo>
                  <a:pt x="342331" y="133581"/>
                  <a:pt x="386431" y="110317"/>
                  <a:pt x="435762" y="90055"/>
                </a:cubicBezTo>
                <a:cubicBezTo>
                  <a:pt x="450711" y="83300"/>
                  <a:pt x="464913" y="78798"/>
                  <a:pt x="479114" y="72044"/>
                </a:cubicBezTo>
                <a:cubicBezTo>
                  <a:pt x="500790" y="62288"/>
                  <a:pt x="517981" y="50280"/>
                  <a:pt x="544890" y="43526"/>
                </a:cubicBezTo>
                <a:cubicBezTo>
                  <a:pt x="547879" y="40525"/>
                  <a:pt x="550869" y="37523"/>
                  <a:pt x="553859" y="34521"/>
                </a:cubicBezTo>
                <a:cubicBezTo>
                  <a:pt x="571798" y="35271"/>
                  <a:pt x="580767" y="21013"/>
                  <a:pt x="595716" y="15009"/>
                </a:cubicBezTo>
                <a:cubicBezTo>
                  <a:pt x="630846" y="0"/>
                  <a:pt x="686905" y="10506"/>
                  <a:pt x="728762" y="15009"/>
                </a:cubicBezTo>
                <a:cubicBezTo>
                  <a:pt x="802759" y="22514"/>
                  <a:pt x="881989" y="39774"/>
                  <a:pt x="956733" y="48029"/>
                </a:cubicBezTo>
                <a:cubicBezTo>
                  <a:pt x="984389" y="51031"/>
                  <a:pt x="1011297" y="47279"/>
                  <a:pt x="1037458" y="50280"/>
                </a:cubicBezTo>
                <a:cubicBezTo>
                  <a:pt x="1097254" y="56284"/>
                  <a:pt x="1155554" y="77297"/>
                  <a:pt x="1201896" y="78798"/>
                </a:cubicBezTo>
                <a:cubicBezTo>
                  <a:pt x="1206381" y="77297"/>
                  <a:pt x="1206381" y="81800"/>
                  <a:pt x="1206381" y="85552"/>
                </a:cubicBezTo>
                <a:close/>
                <a:moveTo>
                  <a:pt x="790052" y="48029"/>
                </a:moveTo>
                <a:cubicBezTo>
                  <a:pt x="742963" y="43526"/>
                  <a:pt x="697369" y="33020"/>
                  <a:pt x="652522" y="28517"/>
                </a:cubicBezTo>
                <a:cubicBezTo>
                  <a:pt x="624119" y="25515"/>
                  <a:pt x="596463" y="39024"/>
                  <a:pt x="575535" y="48029"/>
                </a:cubicBezTo>
                <a:cubicBezTo>
                  <a:pt x="548627" y="60036"/>
                  <a:pt x="521719" y="72794"/>
                  <a:pt x="494811" y="85552"/>
                </a:cubicBezTo>
                <a:cubicBezTo>
                  <a:pt x="464165" y="99810"/>
                  <a:pt x="429783" y="108065"/>
                  <a:pt x="398390" y="122324"/>
                </a:cubicBezTo>
                <a:cubicBezTo>
                  <a:pt x="390168" y="126827"/>
                  <a:pt x="383441" y="133581"/>
                  <a:pt x="374471" y="138084"/>
                </a:cubicBezTo>
                <a:cubicBezTo>
                  <a:pt x="266839" y="187614"/>
                  <a:pt x="152479" y="227388"/>
                  <a:pt x="50079" y="285173"/>
                </a:cubicBezTo>
                <a:cubicBezTo>
                  <a:pt x="93431" y="298681"/>
                  <a:pt x="136036" y="298681"/>
                  <a:pt x="174903" y="303184"/>
                </a:cubicBezTo>
                <a:cubicBezTo>
                  <a:pt x="198074" y="305435"/>
                  <a:pt x="219002" y="312940"/>
                  <a:pt x="240678" y="315941"/>
                </a:cubicBezTo>
                <a:cubicBezTo>
                  <a:pt x="284030" y="322695"/>
                  <a:pt x="328877" y="327949"/>
                  <a:pt x="372229" y="336204"/>
                </a:cubicBezTo>
                <a:cubicBezTo>
                  <a:pt x="419318" y="344459"/>
                  <a:pt x="461923" y="358717"/>
                  <a:pt x="506022" y="369224"/>
                </a:cubicBezTo>
                <a:cubicBezTo>
                  <a:pt x="581514" y="387235"/>
                  <a:pt x="668218" y="384983"/>
                  <a:pt x="726519" y="436765"/>
                </a:cubicBezTo>
                <a:cubicBezTo>
                  <a:pt x="742963" y="457777"/>
                  <a:pt x="739226" y="490047"/>
                  <a:pt x="737731" y="514061"/>
                </a:cubicBezTo>
                <a:cubicBezTo>
                  <a:pt x="720540" y="532072"/>
                  <a:pt x="712318" y="556087"/>
                  <a:pt x="683167" y="557588"/>
                </a:cubicBezTo>
                <a:cubicBezTo>
                  <a:pt x="639068" y="561340"/>
                  <a:pt x="570303" y="538826"/>
                  <a:pt x="532183" y="547081"/>
                </a:cubicBezTo>
                <a:cubicBezTo>
                  <a:pt x="526203" y="565092"/>
                  <a:pt x="550869" y="564342"/>
                  <a:pt x="560586" y="566593"/>
                </a:cubicBezTo>
                <a:cubicBezTo>
                  <a:pt x="586747" y="572597"/>
                  <a:pt x="604685" y="571846"/>
                  <a:pt x="630846" y="573347"/>
                </a:cubicBezTo>
                <a:cubicBezTo>
                  <a:pt x="666724" y="574848"/>
                  <a:pt x="700359" y="586855"/>
                  <a:pt x="731004" y="568845"/>
                </a:cubicBezTo>
                <a:cubicBezTo>
                  <a:pt x="746700" y="546331"/>
                  <a:pt x="766134" y="519315"/>
                  <a:pt x="768376" y="493799"/>
                </a:cubicBezTo>
                <a:cubicBezTo>
                  <a:pt x="771366" y="453275"/>
                  <a:pt x="756417" y="395490"/>
                  <a:pt x="725024" y="379730"/>
                </a:cubicBezTo>
                <a:cubicBezTo>
                  <a:pt x="679430" y="357967"/>
                  <a:pt x="601696" y="354965"/>
                  <a:pt x="536668" y="348961"/>
                </a:cubicBezTo>
                <a:cubicBezTo>
                  <a:pt x="512002" y="346710"/>
                  <a:pt x="476872" y="348961"/>
                  <a:pt x="461923" y="324947"/>
                </a:cubicBezTo>
                <a:cubicBezTo>
                  <a:pt x="476124" y="320444"/>
                  <a:pt x="486589" y="329450"/>
                  <a:pt x="501538" y="331701"/>
                </a:cubicBezTo>
                <a:cubicBezTo>
                  <a:pt x="577030" y="343708"/>
                  <a:pt x="689894" y="333952"/>
                  <a:pt x="742216" y="370725"/>
                </a:cubicBezTo>
                <a:cubicBezTo>
                  <a:pt x="901422" y="290426"/>
                  <a:pt x="1059134" y="208626"/>
                  <a:pt x="1188442" y="98310"/>
                </a:cubicBezTo>
                <a:cubicBezTo>
                  <a:pt x="1062123" y="88554"/>
                  <a:pt x="932815" y="60787"/>
                  <a:pt x="790052" y="48029"/>
                </a:cubicBezTo>
                <a:close/>
                <a:moveTo>
                  <a:pt x="772861" y="538076"/>
                </a:moveTo>
                <a:cubicBezTo>
                  <a:pt x="772114" y="540327"/>
                  <a:pt x="769871" y="543329"/>
                  <a:pt x="772861" y="540327"/>
                </a:cubicBezTo>
                <a:cubicBezTo>
                  <a:pt x="913381" y="449522"/>
                  <a:pt x="1062871" y="368473"/>
                  <a:pt x="1190685" y="265661"/>
                </a:cubicBezTo>
                <a:cubicBezTo>
                  <a:pt x="1210118" y="254404"/>
                  <a:pt x="1240016" y="238645"/>
                  <a:pt x="1256460" y="216881"/>
                </a:cubicBezTo>
                <a:cubicBezTo>
                  <a:pt x="1287853" y="178608"/>
                  <a:pt x="1265429" y="126076"/>
                  <a:pt x="1237026" y="100561"/>
                </a:cubicBezTo>
                <a:cubicBezTo>
                  <a:pt x="1210118" y="99060"/>
                  <a:pt x="1198159" y="121574"/>
                  <a:pt x="1182463" y="133581"/>
                </a:cubicBezTo>
                <a:cubicBezTo>
                  <a:pt x="1156302" y="154594"/>
                  <a:pt x="1124909" y="168102"/>
                  <a:pt x="1100991" y="190615"/>
                </a:cubicBezTo>
                <a:cubicBezTo>
                  <a:pt x="1047175" y="219883"/>
                  <a:pt x="999338" y="252903"/>
                  <a:pt x="947764" y="282921"/>
                </a:cubicBezTo>
                <a:cubicBezTo>
                  <a:pt x="922351" y="298681"/>
                  <a:pt x="894695" y="308437"/>
                  <a:pt x="869282" y="322695"/>
                </a:cubicBezTo>
                <a:cubicBezTo>
                  <a:pt x="860313" y="327949"/>
                  <a:pt x="854333" y="335453"/>
                  <a:pt x="845364" y="339956"/>
                </a:cubicBezTo>
                <a:cubicBezTo>
                  <a:pt x="815466" y="354965"/>
                  <a:pt x="784073" y="363970"/>
                  <a:pt x="759407" y="386484"/>
                </a:cubicBezTo>
                <a:cubicBezTo>
                  <a:pt x="793042" y="427759"/>
                  <a:pt x="797527" y="498302"/>
                  <a:pt x="772861" y="538076"/>
                </a:cubicBezTo>
                <a:close/>
                <a:moveTo>
                  <a:pt x="103148" y="344459"/>
                </a:moveTo>
                <a:cubicBezTo>
                  <a:pt x="148742" y="354965"/>
                  <a:pt x="207791" y="359468"/>
                  <a:pt x="251890" y="364721"/>
                </a:cubicBezTo>
                <a:cubicBezTo>
                  <a:pt x="272071" y="366972"/>
                  <a:pt x="301969" y="365471"/>
                  <a:pt x="308696" y="384233"/>
                </a:cubicBezTo>
                <a:cubicBezTo>
                  <a:pt x="244415" y="374477"/>
                  <a:pt x="168176" y="370725"/>
                  <a:pt x="100905" y="360218"/>
                </a:cubicBezTo>
                <a:cubicBezTo>
                  <a:pt x="100905" y="366972"/>
                  <a:pt x="105390" y="369974"/>
                  <a:pt x="105390" y="377479"/>
                </a:cubicBezTo>
                <a:cubicBezTo>
                  <a:pt x="116602" y="377479"/>
                  <a:pt x="129308" y="384233"/>
                  <a:pt x="144257" y="386484"/>
                </a:cubicBezTo>
                <a:cubicBezTo>
                  <a:pt x="179388" y="391737"/>
                  <a:pt x="223487" y="383482"/>
                  <a:pt x="240678" y="403745"/>
                </a:cubicBezTo>
                <a:cubicBezTo>
                  <a:pt x="197326" y="402244"/>
                  <a:pt x="157712" y="403745"/>
                  <a:pt x="122581" y="397741"/>
                </a:cubicBezTo>
                <a:cubicBezTo>
                  <a:pt x="110622" y="395490"/>
                  <a:pt x="98663" y="384233"/>
                  <a:pt x="87451" y="393238"/>
                </a:cubicBezTo>
                <a:cubicBezTo>
                  <a:pt x="84462" y="412000"/>
                  <a:pt x="112117" y="410499"/>
                  <a:pt x="122581" y="408247"/>
                </a:cubicBezTo>
                <a:cubicBezTo>
                  <a:pt x="223487" y="434513"/>
                  <a:pt x="317665" y="462280"/>
                  <a:pt x="414086" y="481041"/>
                </a:cubicBezTo>
                <a:cubicBezTo>
                  <a:pt x="413339" y="464531"/>
                  <a:pt x="422308" y="439016"/>
                  <a:pt x="442489" y="430761"/>
                </a:cubicBezTo>
                <a:cubicBezTo>
                  <a:pt x="414086" y="421755"/>
                  <a:pt x="378956" y="431511"/>
                  <a:pt x="365502" y="410499"/>
                </a:cubicBezTo>
                <a:cubicBezTo>
                  <a:pt x="407359" y="399992"/>
                  <a:pt x="452953" y="419504"/>
                  <a:pt x="497053" y="426258"/>
                </a:cubicBezTo>
                <a:cubicBezTo>
                  <a:pt x="512749" y="428510"/>
                  <a:pt x="529941" y="425508"/>
                  <a:pt x="544890" y="428510"/>
                </a:cubicBezTo>
                <a:cubicBezTo>
                  <a:pt x="558344" y="430761"/>
                  <a:pt x="572545" y="436765"/>
                  <a:pt x="586747" y="439016"/>
                </a:cubicBezTo>
                <a:cubicBezTo>
                  <a:pt x="603938" y="442018"/>
                  <a:pt x="624119" y="437515"/>
                  <a:pt x="636826" y="450273"/>
                </a:cubicBezTo>
                <a:cubicBezTo>
                  <a:pt x="631593" y="466032"/>
                  <a:pt x="610665" y="456276"/>
                  <a:pt x="595716" y="457027"/>
                </a:cubicBezTo>
                <a:cubicBezTo>
                  <a:pt x="575535" y="482542"/>
                  <a:pt x="532930" y="484794"/>
                  <a:pt x="532183" y="529070"/>
                </a:cubicBezTo>
                <a:cubicBezTo>
                  <a:pt x="583009" y="523817"/>
                  <a:pt x="675693" y="564342"/>
                  <a:pt x="707086" y="516313"/>
                </a:cubicBezTo>
                <a:cubicBezTo>
                  <a:pt x="684662" y="508808"/>
                  <a:pt x="659997" y="516313"/>
                  <a:pt x="645795" y="500553"/>
                </a:cubicBezTo>
                <a:cubicBezTo>
                  <a:pt x="668218" y="498302"/>
                  <a:pt x="722035" y="507307"/>
                  <a:pt x="720540" y="487795"/>
                </a:cubicBezTo>
                <a:cubicBezTo>
                  <a:pt x="702601" y="480291"/>
                  <a:pt x="662986" y="491548"/>
                  <a:pt x="645795" y="472036"/>
                </a:cubicBezTo>
                <a:cubicBezTo>
                  <a:pt x="669713" y="468284"/>
                  <a:pt x="701854" y="469785"/>
                  <a:pt x="718297" y="469785"/>
                </a:cubicBezTo>
                <a:cubicBezTo>
                  <a:pt x="710076" y="422506"/>
                  <a:pt x="661491" y="418754"/>
                  <a:pt x="617392" y="408247"/>
                </a:cubicBezTo>
                <a:cubicBezTo>
                  <a:pt x="445479" y="368473"/>
                  <a:pt x="264597" y="326448"/>
                  <a:pt x="80724" y="307686"/>
                </a:cubicBezTo>
                <a:cubicBezTo>
                  <a:pt x="97916" y="309187"/>
                  <a:pt x="107633" y="327949"/>
                  <a:pt x="103148" y="344459"/>
                </a:cubicBezTo>
                <a:close/>
                <a:moveTo>
                  <a:pt x="223487" y="454775"/>
                </a:moveTo>
                <a:cubicBezTo>
                  <a:pt x="192842" y="445770"/>
                  <a:pt x="162196" y="433012"/>
                  <a:pt x="129308" y="428510"/>
                </a:cubicBezTo>
                <a:cubicBezTo>
                  <a:pt x="93431" y="422506"/>
                  <a:pt x="38867" y="407497"/>
                  <a:pt x="21676" y="432262"/>
                </a:cubicBezTo>
                <a:cubicBezTo>
                  <a:pt x="142015" y="464531"/>
                  <a:pt x="293000" y="490047"/>
                  <a:pt x="414086" y="524568"/>
                </a:cubicBezTo>
                <a:cubicBezTo>
                  <a:pt x="416328" y="513311"/>
                  <a:pt x="414834" y="515562"/>
                  <a:pt x="414086" y="500553"/>
                </a:cubicBezTo>
                <a:cubicBezTo>
                  <a:pt x="349058" y="483293"/>
                  <a:pt x="293000" y="474287"/>
                  <a:pt x="223487" y="454775"/>
                </a:cubicBezTo>
                <a:close/>
                <a:moveTo>
                  <a:pt x="438004" y="459278"/>
                </a:moveTo>
                <a:cubicBezTo>
                  <a:pt x="428288" y="477289"/>
                  <a:pt x="440247" y="510309"/>
                  <a:pt x="433520" y="535825"/>
                </a:cubicBezTo>
                <a:cubicBezTo>
                  <a:pt x="432025" y="541078"/>
                  <a:pt x="426793" y="544080"/>
                  <a:pt x="424550" y="549333"/>
                </a:cubicBezTo>
                <a:cubicBezTo>
                  <a:pt x="420066" y="562841"/>
                  <a:pt x="419318" y="577850"/>
                  <a:pt x="414086" y="588356"/>
                </a:cubicBezTo>
                <a:cubicBezTo>
                  <a:pt x="406612" y="602615"/>
                  <a:pt x="395400" y="614622"/>
                  <a:pt x="389420" y="630382"/>
                </a:cubicBezTo>
                <a:cubicBezTo>
                  <a:pt x="424550" y="625879"/>
                  <a:pt x="464913" y="606367"/>
                  <a:pt x="452953" y="568845"/>
                </a:cubicBezTo>
                <a:cubicBezTo>
                  <a:pt x="459680" y="563591"/>
                  <a:pt x="464913" y="559089"/>
                  <a:pt x="473135" y="559839"/>
                </a:cubicBezTo>
                <a:cubicBezTo>
                  <a:pt x="487336" y="581602"/>
                  <a:pt x="497053" y="613872"/>
                  <a:pt x="488083" y="646141"/>
                </a:cubicBezTo>
                <a:cubicBezTo>
                  <a:pt x="491821" y="637886"/>
                  <a:pt x="499295" y="634134"/>
                  <a:pt x="506022" y="628130"/>
                </a:cubicBezTo>
                <a:cubicBezTo>
                  <a:pt x="527698" y="592109"/>
                  <a:pt x="500043" y="541078"/>
                  <a:pt x="516487" y="502805"/>
                </a:cubicBezTo>
                <a:cubicBezTo>
                  <a:pt x="527698" y="478790"/>
                  <a:pt x="548627" y="469034"/>
                  <a:pt x="571050" y="452524"/>
                </a:cubicBezTo>
                <a:cubicBezTo>
                  <a:pt x="539657" y="439766"/>
                  <a:pt x="493316" y="442018"/>
                  <a:pt x="457438" y="432262"/>
                </a:cubicBezTo>
                <a:cubicBezTo>
                  <a:pt x="456691" y="448021"/>
                  <a:pt x="443984" y="447271"/>
                  <a:pt x="438004" y="459278"/>
                </a:cubicBezTo>
                <a:close/>
              </a:path>
            </a:pathLst>
          </a:custGeom>
          <a:solidFill>
            <a:srgbClr val="4874CB"/>
          </a:solidFill>
          <a:ln/>
        </p:spPr>
      </p:sp>
      <p:sp>
        <p:nvSpPr>
          <p:cNvPr id="19" name="Text 15"/>
          <p:cNvSpPr/>
          <p:nvPr/>
        </p:nvSpPr>
        <p:spPr>
          <a:xfrm>
            <a:off x="10151745" y="1212215"/>
            <a:ext cx="1291590" cy="6769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8698865" y="643890"/>
            <a:ext cx="2623820" cy="9286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EEE6D9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i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870" y="1850390"/>
            <a:ext cx="7924800" cy="4441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30060" y="2275354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测试用例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830060" y="2750185"/>
            <a:ext cx="4921885" cy="1143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assert merge([1, 3, 5], [2, 4, 6]) == [1, 2, 3, 4, 5, 6]</a:t>
            </a:r>
            <a:endParaRPr lang="en-US" dirty="0"/>
          </a:p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assert merge([1, 2], [3, 4, 5]) == [1, 2, 3, 4, 5]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测试用例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15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小结与预告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3EFEC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j0.png"/>
          <p:cNvPicPr>
            <a:picLocks noChangeAspect="1"/>
          </p:cNvPicPr>
          <p:nvPr/>
        </p:nvPicPr>
        <p:blipFill>
          <a:blip r:embed="rId3"/>
          <a:srcRect t="2" b="2"/>
          <a:stretch/>
        </p:blipFill>
        <p:spPr>
          <a:xfrm>
            <a:off x="-943610" y="-840740"/>
            <a:ext cx="15153005" cy="84918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8715" y="1392704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小结内容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148715" y="1867535"/>
            <a:ext cx="10603230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分治法的核心思想：分解、解决、合并，归并排序的原理与合并过程，merge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函数的实现与双指针技巧，通过小结帮助学员梳理知识体系。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小结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5ECE3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jg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3319145" y="1245235"/>
            <a:ext cx="9468485" cy="53066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1685" y="190895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预告内容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81685" y="2383790"/>
            <a:ext cx="6138545" cy="7829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下节课：归并排序（下</a:t>
            </a: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）—— 迭代实现、链表版本、外部排序，激发学员的学习兴趣。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预告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solidFill>
            <a:srgbClr val="F1E5D5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123190"/>
            <a:ext cx="12192000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4-d1nlcc5lcfb7ddgadk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45" y="3060065"/>
            <a:ext cx="4645025" cy="56705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059815" y="361950"/>
            <a:ext cx="10026015" cy="5439410"/>
          </a:xfrm>
          <a:prstGeom prst="ellipse">
            <a:avLst/>
          </a:prstGeom>
          <a:solidFill>
            <a:srgbClr val="FFFFFF">
              <a:alpha val="0"/>
            </a:srgbClr>
          </a:solidFill>
          <a:ln w="53975">
            <a:solidFill>
              <a:srgbClr val="F87C9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9815" y="361950"/>
            <a:ext cx="10026015" cy="5439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58105" y="4269740"/>
            <a:ext cx="8011160" cy="3679825"/>
          </a:xfrm>
          <a:prstGeom prst="rect">
            <a:avLst/>
          </a:prstGeom>
          <a:solidFill>
            <a:srgbClr val="F1E5D5"/>
          </a:solidFill>
          <a:ln/>
        </p:spPr>
      </p:sp>
      <p:sp>
        <p:nvSpPr>
          <p:cNvPr id="8" name="Text 5"/>
          <p:cNvSpPr/>
          <p:nvPr/>
        </p:nvSpPr>
        <p:spPr>
          <a:xfrm>
            <a:off x="5158105" y="4269740"/>
            <a:ext cx="8011160" cy="3679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9" name="Image 1" descr="https://test-kimi-img.moonshot.cn/pub/slides/slides_tmpl/image/25-07-10-13:57:06-d1nlccllcfb7ddgadl0g.png"/>
          <p:cNvPicPr>
            <a:picLocks noChangeAspect="1"/>
          </p:cNvPicPr>
          <p:nvPr/>
        </p:nvPicPr>
        <p:blipFill>
          <a:blip r:embed="rId4"/>
          <a:srcRect l="14" r="14"/>
          <a:stretch/>
        </p:blipFill>
        <p:spPr>
          <a:xfrm>
            <a:off x="1905" y="1789430"/>
            <a:ext cx="8321675" cy="466471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14995" y="5183505"/>
            <a:ext cx="218503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人：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781165" y="5647690"/>
            <a:ext cx="361886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426075" y="2083435"/>
            <a:ext cx="4778375" cy="9766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</a:t>
            </a:r>
            <a:r>
              <a:rPr lang="zh-CN" alt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5F2ED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6:58-d1nlcallcfb7ddgadkf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050290"/>
            <a:ext cx="9533890" cy="53428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3BEC1"/>
                    </a:gs>
                    <a:gs pos="50000">
                      <a:srgbClr val="3474CB"/>
                    </a:gs>
                    <a:gs pos="100000">
                      <a:srgbClr val="8E52DF"/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课程信息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9" name="Text 6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801360" y="4037142"/>
            <a:ext cx="4064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分治法的威力 </a:t>
            </a:r>
            <a:r>
              <a:rPr lang="en-US" altLang="zh-CN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 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801360" y="4481195"/>
            <a:ext cx="5936615" cy="13463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本节课分上下两部分，课程较难</a:t>
            </a:r>
            <a:endParaRPr lang="en-US" sz="1600" dirty="0"/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要求</a:t>
            </a:r>
            <a:r>
              <a:rPr lang="en-US" sz="1600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掌握分治思想，理解归并流程</a:t>
            </a:r>
            <a:endParaRPr lang="en-US" sz="1600" dirty="0"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1600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讲师</a:t>
            </a: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1600" dirty="0" err="1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</a:t>
            </a: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1EDE4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0-d1nlcb5lcfb7ddgadkg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1632903" y="1431290"/>
            <a:ext cx="8020685" cy="44958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7973" y="883285"/>
            <a:ext cx="6527165" cy="4808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0" b="1" dirty="0">
                <a:gradFill flip="none" rotWithShape="0">
                  <a:gsLst>
                    <a:gs pos="0">
                      <a:srgbClr val="FED34F"/>
                    </a:gs>
                    <a:gs pos="44000">
                      <a:srgbClr val="F0939E">
                        <a:alpha val="31000"/>
                      </a:srgbClr>
                    </a:gs>
                    <a:gs pos="75000">
                      <a:srgbClr val="FFE890">
                        <a:alpha val="8000"/>
                      </a:srgbClr>
                    </a:gs>
                    <a:gs pos="100000">
                      <a:srgbClr val="FFEEB1">
                        <a:alpha val="0"/>
                      </a:srgbClr>
                    </a:gs>
                  </a:gsLst>
                  <a:lin ang="588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1028" y="2993390"/>
            <a:ext cx="5901690" cy="21824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</a:t>
            </a:r>
            <a:endParaRPr lang="en-US" sz="1600" dirty="0"/>
          </a:p>
        </p:txBody>
      </p:sp>
      <p:pic>
        <p:nvPicPr>
          <p:cNvPr id="7" name="Image 1" descr="https://test-kimi-img.moonshot.cn/pub/slides/slides_tmpl/image/25-07-10-13:56:58-d1nlcallcfb7ddgadk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520" y="4749800"/>
            <a:ext cx="1024890" cy="941705"/>
          </a:xfrm>
          <a:prstGeom prst="rect">
            <a:avLst/>
          </a:prstGeom>
        </p:spPr>
      </p:pic>
      <p:pic>
        <p:nvPicPr>
          <p:cNvPr id="8" name="Image 2" descr="https://test-kimi-img.moonshot.cn/pub/slides/slides_tmpl/image/25-07-10-13:56:58-d1nlcallcfb7ddgadk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40000">
            <a:off x="5381625" y="991870"/>
            <a:ext cx="1428115" cy="121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6EADE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3-d1nlcbtlcfb7ddgadkr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48225" y="1322705"/>
            <a:ext cx="9642475" cy="54038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0705" y="1435070"/>
            <a:ext cx="4064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分治法思想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60705" y="1866900"/>
            <a:ext cx="5893435" cy="7062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掌握分治法（Divide and Conquer）的核心思想：分解、解决、合并，是高效解决问题的关键方法。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560705" y="3138140"/>
            <a:ext cx="4064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归并排序原理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60705" y="3569970"/>
            <a:ext cx="5893435" cy="7062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理解归并排序的基本原理和合并过程，通过递归分解和合并实现高效排序。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560705" y="4841210"/>
            <a:ext cx="4064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实现技巧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60705" y="5273040"/>
            <a:ext cx="5893435" cy="7062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学会实现 `merge` 函数，掌握双指针技巧，能够手动模拟归并排序的分割与合并过程。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0250C5"/>
                    </a:gs>
                    <a:gs pos="100000">
                      <a:srgbClr val="D43F8D"/>
                    </a:gs>
                  </a:gsLst>
                  <a:lin ang="36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核心思想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3" name="Text 10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1BBEE9"/>
              </a:gs>
              <a:gs pos="100000">
                <a:srgbClr val="C570EA"/>
              </a:gs>
            </a:gsLst>
            <a:lin ang="18900000" scaled="1"/>
          </a:gradFill>
          <a:ln/>
        </p:spPr>
      </p:sp>
      <p:sp>
        <p:nvSpPr>
          <p:cNvPr id="15" name="Text 12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solidFill>
            <a:srgbClr val="FAF6ED"/>
          </a:solidFill>
          <a:ln/>
        </p:spPr>
      </p:sp>
      <p:sp>
        <p:nvSpPr>
          <p:cNvPr id="3" name="Text 1"/>
          <p:cNvSpPr/>
          <p:nvPr/>
        </p:nvSpPr>
        <p:spPr>
          <a:xfrm>
            <a:off x="-207645" y="-123190"/>
            <a:ext cx="12672695" cy="7056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7-10-13:57:02-d1nlcbllcfb7ddgadki0.jpeg"/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 flipH="1">
            <a:off x="2546350" y="1050290"/>
            <a:ext cx="9533890" cy="53428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6905" y="3153559"/>
            <a:ext cx="40640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目标总结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36905" y="3628390"/>
            <a:ext cx="3689350" cy="150316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通过本节课的学习，学员能够掌握分治法的核心思想，理解归并排序的原理和实现方法，为后续学习打下坚实基础。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61720" y="466725"/>
            <a:ext cx="591312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gradFill flip="none" rotWithShape="0">
                  <a:gsLst>
                    <a:gs pos="0">
                      <a:srgbClr val="330867"/>
                    </a:gs>
                    <a:gs pos="100000">
                      <a:srgbClr val="30CFD0"/>
                    </a:gs>
                  </a:gsLst>
                  <a:lin ang="822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学习目标总结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8715" y="1050290"/>
            <a:ext cx="5420995" cy="78105"/>
          </a:xfrm>
          <a:custGeom>
            <a:avLst/>
            <a:gdLst/>
            <a:ahLst/>
            <a:cxnLst/>
            <a:rect l="l" t="t" r="r" b="b"/>
            <a:pathLst>
              <a:path w="5420995" h="78105">
                <a:moveTo>
                  <a:pt x="2370" y="4463"/>
                </a:moveTo>
                <a:cubicBezTo>
                  <a:pt x="0" y="6695"/>
                  <a:pt x="2370" y="11158"/>
                  <a:pt x="4741" y="13389"/>
                </a:cubicBezTo>
                <a:cubicBezTo>
                  <a:pt x="92444" y="55789"/>
                  <a:pt x="234665" y="49095"/>
                  <a:pt x="360294" y="42400"/>
                </a:cubicBezTo>
                <a:cubicBezTo>
                  <a:pt x="400589" y="40168"/>
                  <a:pt x="438515" y="37937"/>
                  <a:pt x="471700" y="37937"/>
                </a:cubicBezTo>
                <a:cubicBezTo>
                  <a:pt x="763253" y="37937"/>
                  <a:pt x="1057177" y="46863"/>
                  <a:pt x="1341619" y="55789"/>
                </a:cubicBezTo>
                <a:cubicBezTo>
                  <a:pt x="1682950" y="64716"/>
                  <a:pt x="1682950" y="64716"/>
                  <a:pt x="1682950" y="64716"/>
                </a:cubicBezTo>
                <a:cubicBezTo>
                  <a:pt x="1943689" y="71410"/>
                  <a:pt x="2209168" y="69179"/>
                  <a:pt x="2465166" y="69179"/>
                </a:cubicBezTo>
                <a:cubicBezTo>
                  <a:pt x="2766201" y="66947"/>
                  <a:pt x="3074347" y="64716"/>
                  <a:pt x="3380122" y="75873"/>
                </a:cubicBezTo>
                <a:cubicBezTo>
                  <a:pt x="3600565" y="82568"/>
                  <a:pt x="3825748" y="80337"/>
                  <a:pt x="4043820" y="78105"/>
                </a:cubicBezTo>
                <a:cubicBezTo>
                  <a:pt x="4193153" y="75873"/>
                  <a:pt x="4347226" y="75873"/>
                  <a:pt x="4498928" y="75873"/>
                </a:cubicBezTo>
                <a:cubicBezTo>
                  <a:pt x="4596113" y="78105"/>
                  <a:pt x="4693297" y="73642"/>
                  <a:pt x="4788111" y="69179"/>
                </a:cubicBezTo>
                <a:cubicBezTo>
                  <a:pt x="4913740" y="62484"/>
                  <a:pt x="5044109" y="58021"/>
                  <a:pt x="5172108" y="64716"/>
                </a:cubicBezTo>
                <a:cubicBezTo>
                  <a:pt x="5193441" y="64716"/>
                  <a:pt x="5214774" y="66947"/>
                  <a:pt x="5238478" y="69179"/>
                </a:cubicBezTo>
                <a:cubicBezTo>
                  <a:pt x="5300107" y="75873"/>
                  <a:pt x="5371218" y="84800"/>
                  <a:pt x="5418625" y="62484"/>
                </a:cubicBezTo>
                <a:cubicBezTo>
                  <a:pt x="5420995" y="62484"/>
                  <a:pt x="5423365" y="58021"/>
                  <a:pt x="5420995" y="53558"/>
                </a:cubicBezTo>
                <a:cubicBezTo>
                  <a:pt x="5418625" y="51326"/>
                  <a:pt x="5416254" y="49095"/>
                  <a:pt x="5411514" y="51326"/>
                </a:cubicBezTo>
                <a:cubicBezTo>
                  <a:pt x="5368847" y="71410"/>
                  <a:pt x="5300107" y="62484"/>
                  <a:pt x="5238478" y="55789"/>
                </a:cubicBezTo>
                <a:cubicBezTo>
                  <a:pt x="5214774" y="53558"/>
                  <a:pt x="5193441" y="51326"/>
                  <a:pt x="5174478" y="51326"/>
                </a:cubicBezTo>
                <a:cubicBezTo>
                  <a:pt x="5044109" y="44631"/>
                  <a:pt x="4913740" y="49095"/>
                  <a:pt x="4788111" y="55789"/>
                </a:cubicBezTo>
                <a:cubicBezTo>
                  <a:pt x="4693297" y="60252"/>
                  <a:pt x="4593742" y="64716"/>
                  <a:pt x="4498928" y="62484"/>
                </a:cubicBezTo>
                <a:cubicBezTo>
                  <a:pt x="4347226" y="62484"/>
                  <a:pt x="4193153" y="62484"/>
                  <a:pt x="4043820" y="64716"/>
                </a:cubicBezTo>
                <a:cubicBezTo>
                  <a:pt x="3825748" y="66947"/>
                  <a:pt x="3600565" y="71410"/>
                  <a:pt x="3380122" y="62484"/>
                </a:cubicBezTo>
                <a:cubicBezTo>
                  <a:pt x="3074347" y="51326"/>
                  <a:pt x="2766201" y="53558"/>
                  <a:pt x="2465166" y="55789"/>
                </a:cubicBezTo>
                <a:cubicBezTo>
                  <a:pt x="2209168" y="55789"/>
                  <a:pt x="1943689" y="58021"/>
                  <a:pt x="1682950" y="51326"/>
                </a:cubicBezTo>
                <a:cubicBezTo>
                  <a:pt x="1343990" y="42400"/>
                  <a:pt x="1343990" y="42400"/>
                  <a:pt x="1343990" y="42400"/>
                </a:cubicBezTo>
                <a:cubicBezTo>
                  <a:pt x="1057177" y="33474"/>
                  <a:pt x="763253" y="24547"/>
                  <a:pt x="471700" y="24547"/>
                </a:cubicBezTo>
                <a:cubicBezTo>
                  <a:pt x="438515" y="24547"/>
                  <a:pt x="400589" y="26779"/>
                  <a:pt x="360294" y="29010"/>
                </a:cubicBezTo>
                <a:cubicBezTo>
                  <a:pt x="237035" y="35705"/>
                  <a:pt x="94814" y="42400"/>
                  <a:pt x="11852" y="2232"/>
                </a:cubicBezTo>
                <a:cubicBezTo>
                  <a:pt x="9481" y="0"/>
                  <a:pt x="4741" y="0"/>
                  <a:pt x="2370" y="4463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1148715" y="1050290"/>
            <a:ext cx="5420995" cy="78105"/>
          </a:xfrm>
          <a:prstGeom prst="rect">
            <a:avLst/>
          </a:prstGeom>
          <a:noFill/>
          <a:ln/>
        </p:spPr>
        <p:txBody>
          <a:bodyPr wrap="square" lIns="34290" tIns="68580" rIns="68580" bIns="3429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2160000">
            <a:off x="372745" y="587375"/>
            <a:ext cx="853440" cy="321310"/>
          </a:xfrm>
          <a:custGeom>
            <a:avLst/>
            <a:gdLst/>
            <a:ahLst/>
            <a:cxnLst/>
            <a:rect l="l" t="t" r="r" b="b"/>
            <a:pathLst>
              <a:path w="853440" h="321310">
                <a:moveTo>
                  <a:pt x="65948" y="176329"/>
                </a:moveTo>
                <a:cubicBezTo>
                  <a:pt x="58189" y="160655"/>
                  <a:pt x="34913" y="160655"/>
                  <a:pt x="15517" y="152818"/>
                </a:cubicBezTo>
                <a:cubicBezTo>
                  <a:pt x="0" y="133226"/>
                  <a:pt x="15517" y="105797"/>
                  <a:pt x="23276" y="74450"/>
                </a:cubicBezTo>
                <a:cubicBezTo>
                  <a:pt x="31034" y="54858"/>
                  <a:pt x="34913" y="19592"/>
                  <a:pt x="46551" y="3918"/>
                </a:cubicBezTo>
                <a:cubicBezTo>
                  <a:pt x="58189" y="0"/>
                  <a:pt x="73706" y="3918"/>
                  <a:pt x="93103" y="7837"/>
                </a:cubicBezTo>
                <a:cubicBezTo>
                  <a:pt x="100861" y="15674"/>
                  <a:pt x="100861" y="0"/>
                  <a:pt x="112499" y="3918"/>
                </a:cubicBezTo>
                <a:cubicBezTo>
                  <a:pt x="236636" y="31347"/>
                  <a:pt x="372410" y="74450"/>
                  <a:pt x="500426" y="101879"/>
                </a:cubicBezTo>
                <a:cubicBezTo>
                  <a:pt x="546977" y="113634"/>
                  <a:pt x="589649" y="125389"/>
                  <a:pt x="643959" y="137145"/>
                </a:cubicBezTo>
                <a:cubicBezTo>
                  <a:pt x="655597" y="141063"/>
                  <a:pt x="674993" y="141063"/>
                  <a:pt x="686631" y="144981"/>
                </a:cubicBezTo>
                <a:cubicBezTo>
                  <a:pt x="698269" y="148900"/>
                  <a:pt x="713786" y="164573"/>
                  <a:pt x="729303" y="176329"/>
                </a:cubicBezTo>
                <a:cubicBezTo>
                  <a:pt x="768096" y="207676"/>
                  <a:pt x="822406" y="242942"/>
                  <a:pt x="853440" y="266452"/>
                </a:cubicBezTo>
                <a:cubicBezTo>
                  <a:pt x="853440" y="266452"/>
                  <a:pt x="853440" y="274289"/>
                  <a:pt x="849561" y="278207"/>
                </a:cubicBezTo>
                <a:cubicBezTo>
                  <a:pt x="845681" y="286044"/>
                  <a:pt x="818527" y="286044"/>
                  <a:pt x="803009" y="289963"/>
                </a:cubicBezTo>
                <a:cubicBezTo>
                  <a:pt x="764217" y="293881"/>
                  <a:pt x="740941" y="301718"/>
                  <a:pt x="702148" y="313473"/>
                </a:cubicBezTo>
                <a:cubicBezTo>
                  <a:pt x="686631" y="317392"/>
                  <a:pt x="663356" y="325228"/>
                  <a:pt x="651718" y="321310"/>
                </a:cubicBezTo>
                <a:cubicBezTo>
                  <a:pt x="620684" y="321310"/>
                  <a:pt x="574132" y="297800"/>
                  <a:pt x="539219" y="289963"/>
                </a:cubicBezTo>
                <a:cubicBezTo>
                  <a:pt x="384048" y="250779"/>
                  <a:pt x="217239" y="203758"/>
                  <a:pt x="65948" y="176329"/>
                </a:cubicBezTo>
                <a:close/>
                <a:moveTo>
                  <a:pt x="659476" y="305636"/>
                </a:moveTo>
                <a:cubicBezTo>
                  <a:pt x="694390" y="301718"/>
                  <a:pt x="729303" y="289963"/>
                  <a:pt x="768096" y="282126"/>
                </a:cubicBezTo>
                <a:cubicBezTo>
                  <a:pt x="768096" y="262534"/>
                  <a:pt x="771975" y="242942"/>
                  <a:pt x="779734" y="227268"/>
                </a:cubicBezTo>
                <a:cubicBezTo>
                  <a:pt x="748700" y="207676"/>
                  <a:pt x="721545" y="188084"/>
                  <a:pt x="690511" y="164573"/>
                </a:cubicBezTo>
                <a:cubicBezTo>
                  <a:pt x="682752" y="168492"/>
                  <a:pt x="674993" y="172410"/>
                  <a:pt x="671114" y="184165"/>
                </a:cubicBezTo>
                <a:cubicBezTo>
                  <a:pt x="671114" y="195921"/>
                  <a:pt x="690511" y="195921"/>
                  <a:pt x="690511" y="207676"/>
                </a:cubicBezTo>
                <a:cubicBezTo>
                  <a:pt x="682752" y="223350"/>
                  <a:pt x="659476" y="211594"/>
                  <a:pt x="659476" y="239023"/>
                </a:cubicBezTo>
                <a:cubicBezTo>
                  <a:pt x="659476" y="250779"/>
                  <a:pt x="678873" y="246860"/>
                  <a:pt x="682752" y="258615"/>
                </a:cubicBezTo>
                <a:cubicBezTo>
                  <a:pt x="663356" y="266452"/>
                  <a:pt x="640080" y="278207"/>
                  <a:pt x="651718" y="301718"/>
                </a:cubicBezTo>
                <a:cubicBezTo>
                  <a:pt x="655597" y="305636"/>
                  <a:pt x="659476" y="305636"/>
                  <a:pt x="659476" y="305636"/>
                </a:cubicBezTo>
                <a:close/>
                <a:moveTo>
                  <a:pt x="643959" y="258615"/>
                </a:moveTo>
                <a:cubicBezTo>
                  <a:pt x="488788" y="215513"/>
                  <a:pt x="325859" y="176329"/>
                  <a:pt x="186205" y="144981"/>
                </a:cubicBezTo>
                <a:cubicBezTo>
                  <a:pt x="170688" y="192002"/>
                  <a:pt x="197843" y="192002"/>
                  <a:pt x="244394" y="203758"/>
                </a:cubicBezTo>
                <a:cubicBezTo>
                  <a:pt x="384048" y="239023"/>
                  <a:pt x="492668" y="266452"/>
                  <a:pt x="636201" y="301718"/>
                </a:cubicBezTo>
                <a:cubicBezTo>
                  <a:pt x="640080" y="301718"/>
                  <a:pt x="640080" y="301718"/>
                  <a:pt x="640080" y="301718"/>
                </a:cubicBezTo>
                <a:cubicBezTo>
                  <a:pt x="624563" y="289963"/>
                  <a:pt x="643959" y="266452"/>
                  <a:pt x="643959" y="258615"/>
                </a:cubicBezTo>
                <a:close/>
                <a:moveTo>
                  <a:pt x="667235" y="156737"/>
                </a:moveTo>
                <a:cubicBezTo>
                  <a:pt x="508185" y="121471"/>
                  <a:pt x="360772" y="82287"/>
                  <a:pt x="221119" y="39184"/>
                </a:cubicBezTo>
                <a:cubicBezTo>
                  <a:pt x="217239" y="54858"/>
                  <a:pt x="209481" y="66613"/>
                  <a:pt x="205601" y="82287"/>
                </a:cubicBezTo>
                <a:cubicBezTo>
                  <a:pt x="376289" y="137145"/>
                  <a:pt x="500426" y="164573"/>
                  <a:pt x="659476" y="199839"/>
                </a:cubicBezTo>
                <a:cubicBezTo>
                  <a:pt x="663356" y="199839"/>
                  <a:pt x="663356" y="199839"/>
                  <a:pt x="663356" y="199839"/>
                </a:cubicBezTo>
                <a:cubicBezTo>
                  <a:pt x="643959" y="188084"/>
                  <a:pt x="671114" y="160655"/>
                  <a:pt x="667235" y="156737"/>
                </a:cubicBezTo>
                <a:close/>
                <a:moveTo>
                  <a:pt x="647839" y="207676"/>
                </a:moveTo>
                <a:cubicBezTo>
                  <a:pt x="504305" y="180247"/>
                  <a:pt x="337497" y="133226"/>
                  <a:pt x="201722" y="94042"/>
                </a:cubicBezTo>
                <a:cubicBezTo>
                  <a:pt x="190084" y="105797"/>
                  <a:pt x="190084" y="125389"/>
                  <a:pt x="186205" y="133226"/>
                </a:cubicBezTo>
                <a:cubicBezTo>
                  <a:pt x="333617" y="168492"/>
                  <a:pt x="504305" y="211594"/>
                  <a:pt x="643959" y="246860"/>
                </a:cubicBezTo>
                <a:cubicBezTo>
                  <a:pt x="643959" y="235105"/>
                  <a:pt x="643959" y="219431"/>
                  <a:pt x="655597" y="211594"/>
                </a:cubicBezTo>
                <a:cubicBezTo>
                  <a:pt x="651718" y="211594"/>
                  <a:pt x="651718" y="207676"/>
                  <a:pt x="647839" y="207676"/>
                </a:cubicBezTo>
                <a:close/>
                <a:moveTo>
                  <a:pt x="170688" y="176329"/>
                </a:moveTo>
                <a:cubicBezTo>
                  <a:pt x="162929" y="137145"/>
                  <a:pt x="186205" y="78368"/>
                  <a:pt x="205601" y="35266"/>
                </a:cubicBezTo>
                <a:cubicBezTo>
                  <a:pt x="174567" y="27429"/>
                  <a:pt x="151292" y="23510"/>
                  <a:pt x="124137" y="19592"/>
                </a:cubicBezTo>
                <a:cubicBezTo>
                  <a:pt x="124137" y="27429"/>
                  <a:pt x="112499" y="58776"/>
                  <a:pt x="104740" y="39184"/>
                </a:cubicBezTo>
                <a:cubicBezTo>
                  <a:pt x="96982" y="54858"/>
                  <a:pt x="93103" y="66613"/>
                  <a:pt x="89223" y="82287"/>
                </a:cubicBezTo>
                <a:cubicBezTo>
                  <a:pt x="81465" y="105797"/>
                  <a:pt x="69827" y="148900"/>
                  <a:pt x="81465" y="160655"/>
                </a:cubicBezTo>
                <a:cubicBezTo>
                  <a:pt x="73706" y="156737"/>
                  <a:pt x="81465" y="137145"/>
                  <a:pt x="89223" y="137145"/>
                </a:cubicBezTo>
                <a:cubicBezTo>
                  <a:pt x="96982" y="141063"/>
                  <a:pt x="93103" y="164573"/>
                  <a:pt x="85344" y="164573"/>
                </a:cubicBezTo>
                <a:cubicBezTo>
                  <a:pt x="100861" y="168492"/>
                  <a:pt x="128016" y="176329"/>
                  <a:pt x="151292" y="180247"/>
                </a:cubicBezTo>
                <a:cubicBezTo>
                  <a:pt x="151292" y="172410"/>
                  <a:pt x="143533" y="160655"/>
                  <a:pt x="155171" y="156737"/>
                </a:cubicBezTo>
                <a:cubicBezTo>
                  <a:pt x="155171" y="156737"/>
                  <a:pt x="159050" y="156737"/>
                  <a:pt x="162929" y="156737"/>
                </a:cubicBezTo>
                <a:cubicBezTo>
                  <a:pt x="162929" y="168492"/>
                  <a:pt x="159050" y="180247"/>
                  <a:pt x="162929" y="180247"/>
                </a:cubicBezTo>
                <a:cubicBezTo>
                  <a:pt x="166809" y="184165"/>
                  <a:pt x="170688" y="184165"/>
                  <a:pt x="170688" y="176329"/>
                </a:cubicBezTo>
                <a:close/>
                <a:moveTo>
                  <a:pt x="93103" y="27429"/>
                </a:moveTo>
                <a:cubicBezTo>
                  <a:pt x="85344" y="19592"/>
                  <a:pt x="73706" y="19592"/>
                  <a:pt x="58189" y="19592"/>
                </a:cubicBezTo>
                <a:cubicBezTo>
                  <a:pt x="50431" y="58776"/>
                  <a:pt x="27155" y="97960"/>
                  <a:pt x="27155" y="141063"/>
                </a:cubicBezTo>
                <a:cubicBezTo>
                  <a:pt x="31034" y="148900"/>
                  <a:pt x="50431" y="148900"/>
                  <a:pt x="58189" y="152818"/>
                </a:cubicBezTo>
                <a:cubicBezTo>
                  <a:pt x="65948" y="109716"/>
                  <a:pt x="77585" y="74450"/>
                  <a:pt x="93103" y="27429"/>
                </a:cubicBezTo>
                <a:close/>
              </a:path>
            </a:pathLst>
          </a:custGeom>
          <a:gradFill flip="none" rotWithShape="1">
            <a:gsLst>
              <a:gs pos="0">
                <a:srgbClr val="5E79B0"/>
              </a:gs>
              <a:gs pos="56000">
                <a:srgbClr val="60D6C2"/>
              </a:gs>
              <a:gs pos="100000">
                <a:srgbClr val="C5B2DE"/>
              </a:gs>
            </a:gsLst>
            <a:lin ang="2700000" scaled="1"/>
          </a:gradFill>
          <a:ln/>
        </p:spPr>
      </p:sp>
      <p:sp>
        <p:nvSpPr>
          <p:cNvPr id="11" name="Text 8"/>
          <p:cNvSpPr/>
          <p:nvPr/>
        </p:nvSpPr>
        <p:spPr>
          <a:xfrm rot="2160000">
            <a:off x="372745" y="587375"/>
            <a:ext cx="853440" cy="321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725</Words>
  <Application>Microsoft Office PowerPoint</Application>
  <PresentationFormat>宽屏</PresentationFormat>
  <Paragraphs>220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8" baseType="lpstr">
      <vt:lpstr>Arial</vt:lpstr>
      <vt:lpstr>MiSans</vt:lpstr>
      <vt:lpstr>Times New Roman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Zitai Wang</cp:lastModifiedBy>
  <cp:revision>7</cp:revision>
  <dcterms:created xsi:type="dcterms:W3CDTF">2025-08-10T06:16:30Z</dcterms:created>
  <dcterms:modified xsi:type="dcterms:W3CDTF">2025-08-10T06:36:06Z</dcterms:modified>
</cp:coreProperties>
</file>